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1" r:id="rId4"/>
    <p:sldId id="257" r:id="rId5"/>
    <p:sldId id="260" r:id="rId6"/>
    <p:sldId id="264" r:id="rId7"/>
    <p:sldId id="265" r:id="rId8"/>
    <p:sldId id="270" r:id="rId9"/>
    <p:sldId id="263" r:id="rId10"/>
    <p:sldId id="289" r:id="rId11"/>
    <p:sldId id="267" r:id="rId12"/>
    <p:sldId id="259" r:id="rId13"/>
    <p:sldId id="269" r:id="rId14"/>
    <p:sldId id="271" r:id="rId15"/>
    <p:sldId id="272" r:id="rId16"/>
    <p:sldId id="273" r:id="rId17"/>
    <p:sldId id="274" r:id="rId18"/>
    <p:sldId id="276" r:id="rId19"/>
    <p:sldId id="277" r:id="rId20"/>
    <p:sldId id="278" r:id="rId21"/>
    <p:sldId id="279" r:id="rId22"/>
    <p:sldId id="281" r:id="rId23"/>
    <p:sldId id="282" r:id="rId24"/>
    <p:sldId id="283" r:id="rId25"/>
    <p:sldId id="284" r:id="rId26"/>
    <p:sldId id="285" r:id="rId27"/>
    <p:sldId id="286" r:id="rId28"/>
    <p:sldId id="287" r:id="rId29"/>
    <p:sldId id="288" r:id="rId30"/>
    <p:sldId id="28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59" d="100"/>
          <a:sy n="59" d="100"/>
        </p:scale>
        <p:origin x="8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8/13/2025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dirty="0"/>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extreme-abuse-survey.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extreme-abuse-survey.or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extreme-abuse-survey.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rnoblitt@alliant.edu"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are.headway.co/providers/james-noblitt?utm_source=pem&amp;utm_medium=direct_link&amp;utm_campaign=142740"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google.com/search?sca_esv=02001e57c5100a56&amp;rlz=1C1GCPJ_enUS1165US1166&amp;q=Alcoholics+Anonymous&amp;sa=X&amp;ved=2ahUKEwiP6s288oCPAxVnEEQIHfpwJuQQxccNegQIHRAB&amp;mstk=AUtExfAju6iAjPGY9Qqx80ZMyJWJovR2cEXiebCnrlhSs5MhS_OJ3IyG6vQ30udlboIvBeO6Bldxiu8ptjPBUzWwmPKqWppV1OHtqQZc342bsNXKYzOyJzg3EjmKfpSrRJoqlssZZAClwzvdRIyNiq4BXdVW54RDzVcR6LGHTEy2ivXJFGemkcMSvVIUPvX0H_0fkAfR&amp;csui=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extreme-abuse-survey.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US" b="1" dirty="0"/>
            </a:br>
            <a:br>
              <a:rPr lang="en-US" b="1" dirty="0"/>
            </a:br>
            <a:br>
              <a:rPr lang="en-US" b="1" dirty="0"/>
            </a:br>
            <a:br>
              <a:rPr lang="en-US" b="1" dirty="0"/>
            </a:br>
            <a:br>
              <a:rPr lang="en-US" b="1" dirty="0"/>
            </a:br>
            <a:br>
              <a:rPr lang="en-US" b="1" dirty="0"/>
            </a:br>
            <a:r>
              <a:rPr lang="en-US" b="1" dirty="0"/>
              <a:t>Recovery from Extreme Abuse</a:t>
            </a:r>
            <a:br>
              <a:rPr lang="en-US" b="1" dirty="0"/>
            </a:br>
            <a:r>
              <a:rPr lang="en-US" b="1" dirty="0"/>
              <a:t> </a:t>
            </a:r>
            <a:br>
              <a:rPr lang="en-US" b="1" dirty="0"/>
            </a:br>
            <a:r>
              <a:rPr lang="en-US" sz="3600" b="1" dirty="0"/>
              <a:t>Randy Noblitt PhD</a:t>
            </a:r>
            <a:br>
              <a:rPr lang="en-US" sz="3600" b="1" dirty="0"/>
            </a:br>
            <a:r>
              <a:rPr lang="en-US" sz="3600" b="1" dirty="0"/>
              <a:t>Alliant International University</a:t>
            </a:r>
            <a:endParaRPr lang="en-US" dirty="0"/>
          </a:p>
        </p:txBody>
      </p:sp>
      <p:sp>
        <p:nvSpPr>
          <p:cNvPr id="3" name="Subtitle 2"/>
          <p:cNvSpPr>
            <a:spLocks noGrp="1"/>
          </p:cNvSpPr>
          <p:nvPr>
            <p:ph type="subTitle" idx="1"/>
          </p:nvPr>
        </p:nvSpPr>
        <p:spPr/>
        <p:txBody>
          <a:bodyPr/>
          <a:lstStyle/>
          <a:p>
            <a:r>
              <a:rPr lang="en-US" dirty="0"/>
              <a:t>SMART 2025 Conference</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8BFE5-E6C0-0C7F-45F8-2F733C80A981}"/>
              </a:ext>
            </a:extLst>
          </p:cNvPr>
          <p:cNvSpPr>
            <a:spLocks noGrp="1"/>
          </p:cNvSpPr>
          <p:nvPr>
            <p:ph type="title"/>
          </p:nvPr>
        </p:nvSpPr>
        <p:spPr/>
        <p:txBody>
          <a:bodyPr/>
          <a:lstStyle/>
          <a:p>
            <a:r>
              <a:rPr lang="en-US" dirty="0"/>
              <a:t>The next slide shows what you will see if you sign on to the EAS Website.</a:t>
            </a:r>
          </a:p>
        </p:txBody>
      </p:sp>
      <p:sp>
        <p:nvSpPr>
          <p:cNvPr id="3" name="Content Placeholder 2">
            <a:extLst>
              <a:ext uri="{FF2B5EF4-FFF2-40B4-BE49-F238E27FC236}">
                <a16:creationId xmlns:a16="http://schemas.microsoft.com/office/drawing/2014/main" id="{F6971E3F-5628-C7EC-D6B1-339AA58D06E3}"/>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757323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bject 2"/>
          <p:cNvSpPr txBox="1"/>
          <p:nvPr/>
        </p:nvSpPr>
        <p:spPr>
          <a:xfrm>
            <a:off x="7343077" y="790273"/>
            <a:ext cx="1020474" cy="149884"/>
          </a:xfrm>
          <a:prstGeom prst="rect">
            <a:avLst/>
          </a:prstGeom>
        </p:spPr>
        <p:txBody>
          <a:bodyPr vert="horz" wrap="square" lIns="0" tIns="8226" rIns="0" bIns="0" rtlCol="0">
            <a:spAutoFit/>
          </a:bodyPr>
          <a:lstStyle/>
          <a:p>
            <a:pPr marL="8659">
              <a:spcBef>
                <a:spcPts val="65"/>
              </a:spcBef>
            </a:pPr>
            <a:r>
              <a:rPr sz="920" spc="-58" dirty="0">
                <a:solidFill>
                  <a:srgbClr val="FF0000"/>
                </a:solidFill>
                <a:latin typeface="Cambria"/>
                <a:cs typeface="Cambria"/>
              </a:rPr>
              <a:t>D</a:t>
            </a:r>
            <a:r>
              <a:rPr sz="920" spc="-61" dirty="0">
                <a:solidFill>
                  <a:srgbClr val="FF0000"/>
                </a:solidFill>
                <a:latin typeface="Cambria"/>
                <a:cs typeface="Cambria"/>
              </a:rPr>
              <a:t> </a:t>
            </a:r>
            <a:r>
              <a:rPr sz="920" dirty="0">
                <a:solidFill>
                  <a:srgbClr val="FF0000"/>
                </a:solidFill>
                <a:latin typeface="Cambria"/>
                <a:cs typeface="Cambria"/>
              </a:rPr>
              <a:t>eu</a:t>
            </a:r>
            <a:r>
              <a:rPr sz="920" spc="-37" dirty="0">
                <a:solidFill>
                  <a:srgbClr val="FF0000"/>
                </a:solidFill>
                <a:latin typeface="Cambria"/>
                <a:cs typeface="Cambria"/>
              </a:rPr>
              <a:t> </a:t>
            </a:r>
            <a:r>
              <a:rPr sz="920" spc="41" dirty="0">
                <a:solidFill>
                  <a:srgbClr val="FF0000"/>
                </a:solidFill>
                <a:latin typeface="Cambria"/>
                <a:cs typeface="Cambria"/>
              </a:rPr>
              <a:t>tsch</a:t>
            </a:r>
            <a:r>
              <a:rPr sz="920" spc="-41" dirty="0">
                <a:solidFill>
                  <a:srgbClr val="FF0000"/>
                </a:solidFill>
                <a:latin typeface="Cambria"/>
                <a:cs typeface="Cambria"/>
              </a:rPr>
              <a:t> </a:t>
            </a:r>
            <a:r>
              <a:rPr sz="920" dirty="0">
                <a:solidFill>
                  <a:srgbClr val="FF0000"/>
                </a:solidFill>
                <a:latin typeface="Cambria"/>
                <a:cs typeface="Cambria"/>
              </a:rPr>
              <a:t>e</a:t>
            </a:r>
            <a:r>
              <a:rPr sz="920" spc="235" dirty="0">
                <a:solidFill>
                  <a:srgbClr val="FF0000"/>
                </a:solidFill>
                <a:latin typeface="Cambria"/>
                <a:cs typeface="Cambria"/>
              </a:rPr>
              <a:t> </a:t>
            </a:r>
            <a:r>
              <a:rPr sz="920" dirty="0">
                <a:solidFill>
                  <a:srgbClr val="FF0000"/>
                </a:solidFill>
                <a:latin typeface="Cambria"/>
                <a:cs typeface="Cambria"/>
              </a:rPr>
              <a:t>Versi</a:t>
            </a:r>
            <a:r>
              <a:rPr sz="920" spc="-48" dirty="0">
                <a:solidFill>
                  <a:srgbClr val="FF0000"/>
                </a:solidFill>
                <a:latin typeface="Cambria"/>
                <a:cs typeface="Cambria"/>
              </a:rPr>
              <a:t> </a:t>
            </a:r>
            <a:r>
              <a:rPr sz="920" spc="-17" dirty="0">
                <a:solidFill>
                  <a:srgbClr val="FF0000"/>
                </a:solidFill>
                <a:latin typeface="Cambria"/>
                <a:cs typeface="Cambria"/>
              </a:rPr>
              <a:t>on</a:t>
            </a:r>
            <a:endParaRPr sz="920" dirty="0">
              <a:latin typeface="Cambria"/>
              <a:cs typeface="Cambria"/>
            </a:endParaRPr>
          </a:p>
        </p:txBody>
      </p:sp>
      <p:sp>
        <p:nvSpPr>
          <p:cNvPr id="3" name="object 3"/>
          <p:cNvSpPr txBox="1"/>
          <p:nvPr/>
        </p:nvSpPr>
        <p:spPr>
          <a:xfrm>
            <a:off x="3832730" y="1009866"/>
            <a:ext cx="4539528" cy="234848"/>
          </a:xfrm>
          <a:prstGeom prst="rect">
            <a:avLst/>
          </a:prstGeom>
          <a:ln w="9525">
            <a:solidFill>
              <a:srgbClr val="FF5B00"/>
            </a:solidFill>
          </a:ln>
        </p:spPr>
        <p:txBody>
          <a:bodyPr vert="horz" wrap="square" lIns="0" tIns="24678" rIns="0" bIns="0" rtlCol="0">
            <a:spAutoFit/>
          </a:bodyPr>
          <a:lstStyle/>
          <a:p>
            <a:pPr marR="51087" algn="r">
              <a:spcBef>
                <a:spcPts val="194"/>
              </a:spcBef>
            </a:pPr>
            <a:r>
              <a:rPr sz="1364" dirty="0">
                <a:latin typeface="Cambria"/>
                <a:cs typeface="Cambria"/>
              </a:rPr>
              <a:t>S</a:t>
            </a:r>
            <a:r>
              <a:rPr sz="1364" spc="-75" dirty="0">
                <a:latin typeface="Cambria"/>
                <a:cs typeface="Cambria"/>
              </a:rPr>
              <a:t> </a:t>
            </a:r>
            <a:r>
              <a:rPr sz="1364" dirty="0">
                <a:latin typeface="Cambria"/>
                <a:cs typeface="Cambria"/>
              </a:rPr>
              <a:t>U</a:t>
            </a:r>
            <a:r>
              <a:rPr sz="1364" spc="82" dirty="0">
                <a:latin typeface="Cambria"/>
                <a:cs typeface="Cambria"/>
              </a:rPr>
              <a:t> </a:t>
            </a:r>
            <a:r>
              <a:rPr sz="1364" dirty="0">
                <a:latin typeface="Cambria"/>
                <a:cs typeface="Cambria"/>
              </a:rPr>
              <a:t>R</a:t>
            </a:r>
            <a:r>
              <a:rPr sz="1364" spc="24" dirty="0">
                <a:latin typeface="Cambria"/>
                <a:cs typeface="Cambria"/>
              </a:rPr>
              <a:t> </a:t>
            </a:r>
            <a:r>
              <a:rPr sz="1364" dirty="0">
                <a:latin typeface="Cambria"/>
                <a:cs typeface="Cambria"/>
              </a:rPr>
              <a:t>V</a:t>
            </a:r>
            <a:r>
              <a:rPr sz="1364" spc="-51" dirty="0">
                <a:latin typeface="Cambria"/>
                <a:cs typeface="Cambria"/>
              </a:rPr>
              <a:t> </a:t>
            </a:r>
            <a:r>
              <a:rPr sz="1364" spc="-205" dirty="0">
                <a:latin typeface="Cambria"/>
                <a:cs typeface="Cambria"/>
              </a:rPr>
              <a:t>E</a:t>
            </a:r>
            <a:r>
              <a:rPr sz="1364" spc="130" dirty="0">
                <a:latin typeface="Cambria"/>
                <a:cs typeface="Cambria"/>
              </a:rPr>
              <a:t> </a:t>
            </a:r>
            <a:r>
              <a:rPr sz="1364" spc="-34" dirty="0">
                <a:latin typeface="Cambria"/>
                <a:cs typeface="Cambria"/>
              </a:rPr>
              <a:t>Y</a:t>
            </a:r>
            <a:r>
              <a:rPr sz="1364" spc="-48" dirty="0">
                <a:latin typeface="Cambria"/>
                <a:cs typeface="Cambria"/>
              </a:rPr>
              <a:t> </a:t>
            </a:r>
            <a:r>
              <a:rPr sz="1364" spc="-34" dirty="0">
                <a:latin typeface="Cambria"/>
                <a:cs typeface="Cambria"/>
              </a:rPr>
              <a:t>S</a:t>
            </a:r>
            <a:endParaRPr sz="1364" dirty="0">
              <a:latin typeface="Cambria"/>
              <a:cs typeface="Cambria"/>
            </a:endParaRPr>
          </a:p>
        </p:txBody>
      </p:sp>
      <p:sp>
        <p:nvSpPr>
          <p:cNvPr id="4" name="object 4"/>
          <p:cNvSpPr txBox="1"/>
          <p:nvPr/>
        </p:nvSpPr>
        <p:spPr>
          <a:xfrm>
            <a:off x="3817577" y="1485168"/>
            <a:ext cx="2320203"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7</a:t>
            </a:r>
            <a:r>
              <a:rPr sz="750" spc="112" dirty="0">
                <a:solidFill>
                  <a:srgbClr val="FF5B00"/>
                </a:solidFill>
                <a:latin typeface="Cambria"/>
                <a:cs typeface="Cambria"/>
              </a:rPr>
              <a:t>  </a:t>
            </a:r>
            <a:r>
              <a:rPr sz="750" dirty="0">
                <a:solidFill>
                  <a:srgbClr val="FF5B00"/>
                </a:solidFill>
                <a:latin typeface="Cambria"/>
                <a:cs typeface="Cambria"/>
              </a:rPr>
              <a:t>r</a:t>
            </a:r>
            <a:r>
              <a:rPr sz="750" spc="27" dirty="0">
                <a:solidFill>
                  <a:srgbClr val="FF5B00"/>
                </a:solidFill>
                <a:latin typeface="Cambria"/>
                <a:cs typeface="Cambria"/>
              </a:rPr>
              <a:t> </a:t>
            </a:r>
            <a:r>
              <a:rPr sz="750" dirty="0">
                <a:solidFill>
                  <a:srgbClr val="FF5B00"/>
                </a:solidFill>
                <a:latin typeface="Cambria"/>
                <a:cs typeface="Cambria"/>
              </a:rPr>
              <a:t>e</a:t>
            </a:r>
            <a:r>
              <a:rPr sz="750" spc="14" dirty="0">
                <a:solidFill>
                  <a:srgbClr val="FF5B00"/>
                </a:solidFill>
                <a:latin typeface="Cambria"/>
                <a:cs typeface="Cambria"/>
              </a:rPr>
              <a:t> </a:t>
            </a:r>
            <a:r>
              <a:rPr sz="750" dirty="0">
                <a:solidFill>
                  <a:srgbClr val="FF5B00"/>
                </a:solidFill>
                <a:latin typeface="Cambria"/>
                <a:cs typeface="Cambria"/>
              </a:rPr>
              <a:t>s</a:t>
            </a:r>
            <a:r>
              <a:rPr sz="750" spc="14" dirty="0">
                <a:solidFill>
                  <a:srgbClr val="FF5B00"/>
                </a:solidFill>
                <a:latin typeface="Cambria"/>
                <a:cs typeface="Cambria"/>
              </a:rPr>
              <a:t> </a:t>
            </a:r>
            <a:r>
              <a:rPr sz="750" dirty="0">
                <a:solidFill>
                  <a:srgbClr val="FF5B00"/>
                </a:solidFill>
                <a:latin typeface="Cambria"/>
                <a:cs typeface="Cambria"/>
              </a:rPr>
              <a:t>u</a:t>
            </a:r>
            <a:r>
              <a:rPr sz="750" spc="65" dirty="0">
                <a:solidFill>
                  <a:srgbClr val="FF5B00"/>
                </a:solidFill>
                <a:latin typeface="Cambria"/>
                <a:cs typeface="Cambria"/>
              </a:rPr>
              <a:t> </a:t>
            </a:r>
            <a:r>
              <a:rPr sz="750" spc="-7" dirty="0">
                <a:solidFill>
                  <a:srgbClr val="FF5B00"/>
                </a:solidFill>
                <a:latin typeface="Cambria"/>
                <a:cs typeface="Cambria"/>
              </a:rPr>
              <a:t>l</a:t>
            </a:r>
            <a:r>
              <a:rPr sz="750" spc="65" dirty="0">
                <a:solidFill>
                  <a:srgbClr val="FF5B00"/>
                </a:solidFill>
                <a:latin typeface="Cambria"/>
                <a:cs typeface="Cambria"/>
              </a:rPr>
              <a:t> </a:t>
            </a:r>
            <a:r>
              <a:rPr sz="750" dirty="0">
                <a:solidFill>
                  <a:srgbClr val="FF5B00"/>
                </a:solidFill>
                <a:latin typeface="Cambria"/>
                <a:cs typeface="Cambria"/>
              </a:rPr>
              <a:t>t</a:t>
            </a:r>
            <a:r>
              <a:rPr sz="750" spc="-10" dirty="0">
                <a:solidFill>
                  <a:srgbClr val="FF5B00"/>
                </a:solidFill>
                <a:latin typeface="Cambria"/>
                <a:cs typeface="Cambria"/>
              </a:rPr>
              <a:t> </a:t>
            </a:r>
            <a:r>
              <a:rPr sz="750" dirty="0">
                <a:solidFill>
                  <a:srgbClr val="FF5B00"/>
                </a:solidFill>
                <a:latin typeface="Cambria"/>
                <a:cs typeface="Cambria"/>
              </a:rPr>
              <a:t>s</a:t>
            </a:r>
            <a:r>
              <a:rPr sz="750" spc="95" dirty="0">
                <a:solidFill>
                  <a:srgbClr val="FF5B00"/>
                </a:solidFill>
                <a:latin typeface="Cambria"/>
                <a:cs typeface="Cambria"/>
              </a:rPr>
              <a:t>  </a:t>
            </a:r>
            <a:r>
              <a:rPr sz="750" dirty="0">
                <a:solidFill>
                  <a:srgbClr val="FF5B00"/>
                </a:solidFill>
                <a:latin typeface="Cambria"/>
                <a:cs typeface="Cambria"/>
              </a:rPr>
              <a:t>i</a:t>
            </a:r>
            <a:r>
              <a:rPr sz="750" spc="65" dirty="0">
                <a:solidFill>
                  <a:srgbClr val="FF5B00"/>
                </a:solidFill>
                <a:latin typeface="Cambria"/>
                <a:cs typeface="Cambria"/>
              </a:rPr>
              <a:t> </a:t>
            </a:r>
            <a:r>
              <a:rPr sz="750" dirty="0">
                <a:solidFill>
                  <a:srgbClr val="FF5B00"/>
                </a:solidFill>
                <a:latin typeface="Cambria"/>
                <a:cs typeface="Cambria"/>
              </a:rPr>
              <a:t>n</a:t>
            </a:r>
            <a:r>
              <a:rPr sz="750" spc="119" dirty="0">
                <a:solidFill>
                  <a:srgbClr val="FF5B00"/>
                </a:solidFill>
                <a:latin typeface="Cambria"/>
                <a:cs typeface="Cambria"/>
              </a:rPr>
              <a:t>  </a:t>
            </a:r>
            <a:r>
              <a:rPr sz="750" dirty="0">
                <a:solidFill>
                  <a:srgbClr val="FF5B00"/>
                </a:solidFill>
                <a:latin typeface="Cambria"/>
                <a:cs typeface="Cambria"/>
              </a:rPr>
              <a:t>t</a:t>
            </a:r>
            <a:r>
              <a:rPr sz="750" spc="-7" dirty="0">
                <a:solidFill>
                  <a:srgbClr val="FF5B00"/>
                </a:solidFill>
                <a:latin typeface="Cambria"/>
                <a:cs typeface="Cambria"/>
              </a:rPr>
              <a:t> </a:t>
            </a:r>
            <a:r>
              <a:rPr sz="750" dirty="0">
                <a:solidFill>
                  <a:srgbClr val="FF5B00"/>
                </a:solidFill>
                <a:latin typeface="Cambria"/>
                <a:cs typeface="Cambria"/>
              </a:rPr>
              <a:t>h</a:t>
            </a:r>
            <a:r>
              <a:rPr sz="750" spc="61" dirty="0">
                <a:solidFill>
                  <a:srgbClr val="FF5B00"/>
                </a:solidFill>
                <a:latin typeface="Cambria"/>
                <a:cs typeface="Cambria"/>
              </a:rPr>
              <a:t> </a:t>
            </a:r>
            <a:r>
              <a:rPr sz="750" dirty="0">
                <a:solidFill>
                  <a:srgbClr val="FF5B00"/>
                </a:solidFill>
                <a:latin typeface="Cambria"/>
                <a:cs typeface="Cambria"/>
              </a:rPr>
              <a:t>e</a:t>
            </a:r>
            <a:r>
              <a:rPr sz="750" spc="95" dirty="0">
                <a:solidFill>
                  <a:srgbClr val="FF5B00"/>
                </a:solidFill>
                <a:latin typeface="Cambria"/>
                <a:cs typeface="Cambria"/>
              </a:rPr>
              <a:t>  </a:t>
            </a:r>
            <a:r>
              <a:rPr sz="750" dirty="0">
                <a:solidFill>
                  <a:srgbClr val="FF5B00"/>
                </a:solidFill>
                <a:latin typeface="Cambria"/>
                <a:cs typeface="Cambria"/>
              </a:rPr>
              <a:t>d</a:t>
            </a:r>
            <a:r>
              <a:rPr sz="750" spc="48" dirty="0">
                <a:solidFill>
                  <a:srgbClr val="FF5B00"/>
                </a:solidFill>
                <a:latin typeface="Cambria"/>
                <a:cs typeface="Cambria"/>
              </a:rPr>
              <a:t> </a:t>
            </a:r>
            <a:r>
              <a:rPr sz="750" dirty="0">
                <a:solidFill>
                  <a:srgbClr val="FF5B00"/>
                </a:solidFill>
                <a:latin typeface="Cambria"/>
                <a:cs typeface="Cambria"/>
              </a:rPr>
              <a:t>a</a:t>
            </a:r>
            <a:r>
              <a:rPr sz="750" spc="37" dirty="0">
                <a:solidFill>
                  <a:srgbClr val="FF5B00"/>
                </a:solidFill>
                <a:latin typeface="Cambria"/>
                <a:cs typeface="Cambria"/>
              </a:rPr>
              <a:t> </a:t>
            </a:r>
            <a:r>
              <a:rPr sz="750" dirty="0">
                <a:solidFill>
                  <a:srgbClr val="FF5B00"/>
                </a:solidFill>
                <a:latin typeface="Cambria"/>
                <a:cs typeface="Cambria"/>
              </a:rPr>
              <a:t>t</a:t>
            </a:r>
            <a:r>
              <a:rPr sz="750" spc="-10" dirty="0">
                <a:solidFill>
                  <a:srgbClr val="FF5B00"/>
                </a:solidFill>
                <a:latin typeface="Cambria"/>
                <a:cs typeface="Cambria"/>
              </a:rPr>
              <a:t> </a:t>
            </a:r>
            <a:r>
              <a:rPr sz="750" dirty="0">
                <a:solidFill>
                  <a:srgbClr val="FF5B00"/>
                </a:solidFill>
                <a:latin typeface="Cambria"/>
                <a:cs typeface="Cambria"/>
              </a:rPr>
              <a:t>a</a:t>
            </a:r>
            <a:r>
              <a:rPr sz="750" spc="41" dirty="0">
                <a:solidFill>
                  <a:srgbClr val="FF5B00"/>
                </a:solidFill>
                <a:latin typeface="Cambria"/>
                <a:cs typeface="Cambria"/>
              </a:rPr>
              <a:t> </a:t>
            </a:r>
            <a:r>
              <a:rPr sz="750" dirty="0">
                <a:solidFill>
                  <a:srgbClr val="FF5B00"/>
                </a:solidFill>
                <a:latin typeface="Cambria"/>
                <a:cs typeface="Cambria"/>
              </a:rPr>
              <a:t>b</a:t>
            </a:r>
            <a:r>
              <a:rPr sz="750" spc="41" dirty="0">
                <a:solidFill>
                  <a:srgbClr val="FF5B00"/>
                </a:solidFill>
                <a:latin typeface="Cambria"/>
                <a:cs typeface="Cambria"/>
              </a:rPr>
              <a:t> </a:t>
            </a:r>
            <a:r>
              <a:rPr sz="750" dirty="0">
                <a:solidFill>
                  <a:srgbClr val="FF5B00"/>
                </a:solidFill>
                <a:latin typeface="Cambria"/>
                <a:cs typeface="Cambria"/>
              </a:rPr>
              <a:t>a</a:t>
            </a:r>
            <a:r>
              <a:rPr sz="750" spc="37" dirty="0">
                <a:solidFill>
                  <a:srgbClr val="FF5B00"/>
                </a:solidFill>
                <a:latin typeface="Cambria"/>
                <a:cs typeface="Cambria"/>
              </a:rPr>
              <a:t> </a:t>
            </a:r>
            <a:r>
              <a:rPr sz="750" dirty="0">
                <a:solidFill>
                  <a:srgbClr val="FF5B00"/>
                </a:solidFill>
                <a:latin typeface="Cambria"/>
                <a:cs typeface="Cambria"/>
              </a:rPr>
              <a:t>s</a:t>
            </a:r>
            <a:r>
              <a:rPr sz="750" spc="14" dirty="0">
                <a:solidFill>
                  <a:srgbClr val="FF5B00"/>
                </a:solidFill>
                <a:latin typeface="Cambria"/>
                <a:cs typeface="Cambria"/>
              </a:rPr>
              <a:t> </a:t>
            </a:r>
            <a:r>
              <a:rPr sz="750" dirty="0">
                <a:solidFill>
                  <a:srgbClr val="FF5B00"/>
                </a:solidFill>
                <a:latin typeface="Cambria"/>
                <a:cs typeface="Cambria"/>
              </a:rPr>
              <a:t>e</a:t>
            </a:r>
            <a:r>
              <a:rPr sz="750" spc="99" dirty="0">
                <a:solidFill>
                  <a:srgbClr val="FF5B00"/>
                </a:solidFill>
                <a:latin typeface="Cambria"/>
                <a:cs typeface="Cambria"/>
              </a:rPr>
              <a:t>  </a:t>
            </a:r>
            <a:r>
              <a:rPr sz="750" dirty="0">
                <a:solidFill>
                  <a:srgbClr val="FF5B00"/>
                </a:solidFill>
                <a:latin typeface="Cambria"/>
                <a:cs typeface="Cambria"/>
              </a:rPr>
              <a:t>i</a:t>
            </a:r>
            <a:r>
              <a:rPr sz="750" spc="61" dirty="0">
                <a:solidFill>
                  <a:srgbClr val="FF5B00"/>
                </a:solidFill>
                <a:latin typeface="Cambria"/>
                <a:cs typeface="Cambria"/>
              </a:rPr>
              <a:t> </a:t>
            </a:r>
            <a:r>
              <a:rPr sz="750" dirty="0">
                <a:solidFill>
                  <a:srgbClr val="FF5B00"/>
                </a:solidFill>
                <a:latin typeface="Cambria"/>
                <a:cs typeface="Cambria"/>
              </a:rPr>
              <a:t>n</a:t>
            </a:r>
            <a:r>
              <a:rPr sz="750" spc="119" dirty="0">
                <a:solidFill>
                  <a:srgbClr val="FF5B00"/>
                </a:solidFill>
                <a:latin typeface="Cambria"/>
                <a:cs typeface="Cambria"/>
              </a:rPr>
              <a:t>  </a:t>
            </a:r>
            <a:r>
              <a:rPr sz="750" dirty="0">
                <a:solidFill>
                  <a:srgbClr val="FF5B00"/>
                </a:solidFill>
                <a:latin typeface="Cambria"/>
                <a:cs typeface="Cambria"/>
              </a:rPr>
              <a:t>E</a:t>
            </a:r>
            <a:r>
              <a:rPr sz="750" spc="61" dirty="0">
                <a:solidFill>
                  <a:srgbClr val="FF5B00"/>
                </a:solidFill>
                <a:latin typeface="Cambria"/>
                <a:cs typeface="Cambria"/>
              </a:rPr>
              <a:t> </a:t>
            </a:r>
            <a:r>
              <a:rPr sz="750" dirty="0">
                <a:solidFill>
                  <a:srgbClr val="FF5B00"/>
                </a:solidFill>
                <a:latin typeface="Cambria"/>
                <a:cs typeface="Cambria"/>
              </a:rPr>
              <a:t>n</a:t>
            </a:r>
            <a:r>
              <a:rPr sz="750" spc="65" dirty="0">
                <a:solidFill>
                  <a:srgbClr val="FF5B00"/>
                </a:solidFill>
                <a:latin typeface="Cambria"/>
                <a:cs typeface="Cambria"/>
              </a:rPr>
              <a:t> </a:t>
            </a:r>
            <a:r>
              <a:rPr sz="750" dirty="0">
                <a:solidFill>
                  <a:srgbClr val="FF5B00"/>
                </a:solidFill>
                <a:latin typeface="Cambria"/>
                <a:cs typeface="Cambria"/>
              </a:rPr>
              <a:t>g</a:t>
            </a:r>
            <a:r>
              <a:rPr sz="750" spc="41" dirty="0">
                <a:solidFill>
                  <a:srgbClr val="FF5B00"/>
                </a:solidFill>
                <a:latin typeface="Cambria"/>
                <a:cs typeface="Cambria"/>
              </a:rPr>
              <a:t> </a:t>
            </a:r>
            <a:r>
              <a:rPr sz="750" spc="-7" dirty="0">
                <a:solidFill>
                  <a:srgbClr val="FF5B00"/>
                </a:solidFill>
                <a:latin typeface="Cambria"/>
                <a:cs typeface="Cambria"/>
              </a:rPr>
              <a:t>l</a:t>
            </a:r>
            <a:r>
              <a:rPr sz="750" spc="65" dirty="0">
                <a:solidFill>
                  <a:srgbClr val="FF5B00"/>
                </a:solidFill>
                <a:latin typeface="Cambria"/>
                <a:cs typeface="Cambria"/>
              </a:rPr>
              <a:t> </a:t>
            </a:r>
            <a:r>
              <a:rPr sz="750" dirty="0">
                <a:solidFill>
                  <a:srgbClr val="FF5B00"/>
                </a:solidFill>
                <a:latin typeface="Cambria"/>
                <a:cs typeface="Cambria"/>
              </a:rPr>
              <a:t>i</a:t>
            </a:r>
            <a:r>
              <a:rPr sz="750" spc="61" dirty="0">
                <a:solidFill>
                  <a:srgbClr val="FF5B00"/>
                </a:solidFill>
                <a:latin typeface="Cambria"/>
                <a:cs typeface="Cambria"/>
              </a:rPr>
              <a:t> </a:t>
            </a:r>
            <a:r>
              <a:rPr sz="750" dirty="0">
                <a:solidFill>
                  <a:srgbClr val="FF5B00"/>
                </a:solidFill>
                <a:latin typeface="Cambria"/>
                <a:cs typeface="Cambria"/>
              </a:rPr>
              <a:t>s</a:t>
            </a:r>
            <a:r>
              <a:rPr sz="750" spc="14" dirty="0">
                <a:solidFill>
                  <a:srgbClr val="FF5B00"/>
                </a:solidFill>
                <a:latin typeface="Cambria"/>
                <a:cs typeface="Cambria"/>
              </a:rPr>
              <a:t> </a:t>
            </a:r>
            <a:r>
              <a:rPr sz="750" spc="-34" dirty="0">
                <a:solidFill>
                  <a:srgbClr val="FF5B00"/>
                </a:solidFill>
                <a:latin typeface="Cambria"/>
                <a:cs typeface="Cambria"/>
              </a:rPr>
              <a:t>h</a:t>
            </a:r>
            <a:endParaRPr sz="750" dirty="0">
              <a:latin typeface="Cambria"/>
              <a:cs typeface="Cambria"/>
            </a:endParaRPr>
          </a:p>
        </p:txBody>
      </p:sp>
      <p:sp>
        <p:nvSpPr>
          <p:cNvPr id="5" name="object 5"/>
          <p:cNvSpPr txBox="1"/>
          <p:nvPr/>
        </p:nvSpPr>
        <p:spPr>
          <a:xfrm>
            <a:off x="3817577" y="1803388"/>
            <a:ext cx="437717" cy="125909"/>
          </a:xfrm>
          <a:prstGeom prst="rect">
            <a:avLst/>
          </a:prstGeom>
        </p:spPr>
        <p:txBody>
          <a:bodyPr vert="horz" wrap="square" lIns="0" tIns="10391" rIns="0" bIns="0" rtlCol="0">
            <a:spAutoFit/>
          </a:bodyPr>
          <a:lstStyle/>
          <a:p>
            <a:pPr marL="8659">
              <a:spcBef>
                <a:spcPts val="82"/>
              </a:spcBef>
            </a:pPr>
            <a:r>
              <a:rPr sz="750" spc="44" dirty="0">
                <a:solidFill>
                  <a:srgbClr val="FF5B00"/>
                </a:solidFill>
                <a:latin typeface="Cambria"/>
                <a:cs typeface="Cambria"/>
              </a:rPr>
              <a:t>S</a:t>
            </a:r>
            <a:r>
              <a:rPr sz="750" spc="20" dirty="0">
                <a:solidFill>
                  <a:srgbClr val="FF5B00"/>
                </a:solidFill>
                <a:latin typeface="Cambria"/>
                <a:cs typeface="Cambria"/>
              </a:rPr>
              <a:t> </a:t>
            </a:r>
            <a:r>
              <a:rPr sz="750" dirty="0">
                <a:solidFill>
                  <a:srgbClr val="FF5B00"/>
                </a:solidFill>
                <a:latin typeface="Cambria"/>
                <a:cs typeface="Cambria"/>
              </a:rPr>
              <a:t>u</a:t>
            </a:r>
            <a:r>
              <a:rPr sz="750" spc="65" dirty="0">
                <a:solidFill>
                  <a:srgbClr val="FF5B00"/>
                </a:solidFill>
                <a:latin typeface="Cambria"/>
                <a:cs typeface="Cambria"/>
              </a:rPr>
              <a:t> </a:t>
            </a:r>
            <a:r>
              <a:rPr sz="750" dirty="0">
                <a:solidFill>
                  <a:srgbClr val="FF5B00"/>
                </a:solidFill>
                <a:latin typeface="Cambria"/>
                <a:cs typeface="Cambria"/>
              </a:rPr>
              <a:t>r</a:t>
            </a:r>
            <a:r>
              <a:rPr sz="750" spc="31" dirty="0">
                <a:solidFill>
                  <a:srgbClr val="FF5B00"/>
                </a:solidFill>
                <a:latin typeface="Cambria"/>
                <a:cs typeface="Cambria"/>
              </a:rPr>
              <a:t> </a:t>
            </a:r>
            <a:r>
              <a:rPr sz="750" spc="44" dirty="0">
                <a:solidFill>
                  <a:srgbClr val="FF5B00"/>
                </a:solidFill>
                <a:latin typeface="Cambria"/>
                <a:cs typeface="Cambria"/>
              </a:rPr>
              <a:t>v</a:t>
            </a:r>
            <a:r>
              <a:rPr sz="750" spc="-20" dirty="0">
                <a:solidFill>
                  <a:srgbClr val="FF5B00"/>
                </a:solidFill>
                <a:latin typeface="Cambria"/>
                <a:cs typeface="Cambria"/>
              </a:rPr>
              <a:t> </a:t>
            </a:r>
            <a:r>
              <a:rPr sz="750" dirty="0">
                <a:solidFill>
                  <a:srgbClr val="FF5B00"/>
                </a:solidFill>
                <a:latin typeface="Cambria"/>
                <a:cs typeface="Cambria"/>
              </a:rPr>
              <a:t>e</a:t>
            </a:r>
            <a:r>
              <a:rPr sz="750" spc="20" dirty="0">
                <a:solidFill>
                  <a:srgbClr val="FF5B00"/>
                </a:solidFill>
                <a:latin typeface="Cambria"/>
                <a:cs typeface="Cambria"/>
              </a:rPr>
              <a:t> </a:t>
            </a:r>
            <a:r>
              <a:rPr sz="750" spc="10" dirty="0">
                <a:solidFill>
                  <a:srgbClr val="FF5B00"/>
                </a:solidFill>
                <a:latin typeface="Cambria"/>
                <a:cs typeface="Cambria"/>
              </a:rPr>
              <a:t>y</a:t>
            </a:r>
            <a:endParaRPr sz="750" dirty="0">
              <a:latin typeface="Cambria"/>
              <a:cs typeface="Cambria"/>
            </a:endParaRPr>
          </a:p>
        </p:txBody>
      </p:sp>
      <p:sp>
        <p:nvSpPr>
          <p:cNvPr id="6" name="object 6"/>
          <p:cNvSpPr txBox="1"/>
          <p:nvPr/>
        </p:nvSpPr>
        <p:spPr>
          <a:xfrm>
            <a:off x="4467008" y="1803390"/>
            <a:ext cx="731693"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D</a:t>
            </a:r>
            <a:r>
              <a:rPr sz="750" spc="51" dirty="0">
                <a:solidFill>
                  <a:srgbClr val="FF5B00"/>
                </a:solidFill>
                <a:latin typeface="Cambria"/>
                <a:cs typeface="Cambria"/>
              </a:rPr>
              <a:t> </a:t>
            </a:r>
            <a:r>
              <a:rPr sz="750" dirty="0">
                <a:solidFill>
                  <a:srgbClr val="FF5B00"/>
                </a:solidFill>
                <a:latin typeface="Cambria"/>
                <a:cs typeface="Cambria"/>
              </a:rPr>
              <a:t>e</a:t>
            </a:r>
            <a:r>
              <a:rPr sz="750" spc="14" dirty="0">
                <a:solidFill>
                  <a:srgbClr val="FF5B00"/>
                </a:solidFill>
                <a:latin typeface="Cambria"/>
                <a:cs typeface="Cambria"/>
              </a:rPr>
              <a:t> </a:t>
            </a:r>
            <a:r>
              <a:rPr sz="750" dirty="0">
                <a:solidFill>
                  <a:srgbClr val="FF5B00"/>
                </a:solidFill>
                <a:latin typeface="Cambria"/>
                <a:cs typeface="Cambria"/>
              </a:rPr>
              <a:t>s</a:t>
            </a:r>
            <a:r>
              <a:rPr sz="750" spc="14" dirty="0">
                <a:solidFill>
                  <a:srgbClr val="FF5B00"/>
                </a:solidFill>
                <a:latin typeface="Cambria"/>
                <a:cs typeface="Cambria"/>
              </a:rPr>
              <a:t> </a:t>
            </a:r>
            <a:r>
              <a:rPr sz="750" dirty="0">
                <a:solidFill>
                  <a:srgbClr val="FF5B00"/>
                </a:solidFill>
                <a:latin typeface="Cambria"/>
                <a:cs typeface="Cambria"/>
              </a:rPr>
              <a:t>c</a:t>
            </a:r>
            <a:r>
              <a:rPr sz="750" spc="7" dirty="0">
                <a:solidFill>
                  <a:srgbClr val="FF5B00"/>
                </a:solidFill>
                <a:latin typeface="Cambria"/>
                <a:cs typeface="Cambria"/>
              </a:rPr>
              <a:t> </a:t>
            </a:r>
            <a:r>
              <a:rPr sz="750" dirty="0">
                <a:solidFill>
                  <a:srgbClr val="FF5B00"/>
                </a:solidFill>
                <a:latin typeface="Cambria"/>
                <a:cs typeface="Cambria"/>
              </a:rPr>
              <a:t>r</a:t>
            </a:r>
            <a:r>
              <a:rPr sz="750" spc="24" dirty="0">
                <a:solidFill>
                  <a:srgbClr val="FF5B00"/>
                </a:solidFill>
                <a:latin typeface="Cambria"/>
                <a:cs typeface="Cambria"/>
              </a:rPr>
              <a:t> </a:t>
            </a:r>
            <a:r>
              <a:rPr sz="750" dirty="0">
                <a:solidFill>
                  <a:srgbClr val="FF5B00"/>
                </a:solidFill>
                <a:latin typeface="Cambria"/>
                <a:cs typeface="Cambria"/>
              </a:rPr>
              <a:t>i</a:t>
            </a:r>
            <a:r>
              <a:rPr sz="750" spc="61" dirty="0">
                <a:solidFill>
                  <a:srgbClr val="FF5B00"/>
                </a:solidFill>
                <a:latin typeface="Cambria"/>
                <a:cs typeface="Cambria"/>
              </a:rPr>
              <a:t> </a:t>
            </a:r>
            <a:r>
              <a:rPr sz="750" dirty="0">
                <a:solidFill>
                  <a:srgbClr val="FF5B00"/>
                </a:solidFill>
                <a:latin typeface="Cambria"/>
                <a:cs typeface="Cambria"/>
              </a:rPr>
              <a:t>p</a:t>
            </a:r>
            <a:r>
              <a:rPr sz="750" spc="37" dirty="0">
                <a:solidFill>
                  <a:srgbClr val="FF5B00"/>
                </a:solidFill>
                <a:latin typeface="Cambria"/>
                <a:cs typeface="Cambria"/>
              </a:rPr>
              <a:t> </a:t>
            </a:r>
            <a:r>
              <a:rPr sz="750" dirty="0">
                <a:solidFill>
                  <a:srgbClr val="FF5B00"/>
                </a:solidFill>
                <a:latin typeface="Cambria"/>
                <a:cs typeface="Cambria"/>
              </a:rPr>
              <a:t>t</a:t>
            </a:r>
            <a:r>
              <a:rPr sz="750" spc="-10" dirty="0">
                <a:solidFill>
                  <a:srgbClr val="FF5B00"/>
                </a:solidFill>
                <a:latin typeface="Cambria"/>
                <a:cs typeface="Cambria"/>
              </a:rPr>
              <a:t> </a:t>
            </a:r>
            <a:r>
              <a:rPr sz="750" dirty="0">
                <a:solidFill>
                  <a:srgbClr val="FF5B00"/>
                </a:solidFill>
                <a:latin typeface="Cambria"/>
                <a:cs typeface="Cambria"/>
              </a:rPr>
              <a:t>i</a:t>
            </a:r>
            <a:r>
              <a:rPr sz="750" spc="58" dirty="0">
                <a:solidFill>
                  <a:srgbClr val="FF5B00"/>
                </a:solidFill>
                <a:latin typeface="Cambria"/>
                <a:cs typeface="Cambria"/>
              </a:rPr>
              <a:t> </a:t>
            </a:r>
            <a:r>
              <a:rPr sz="750" dirty="0">
                <a:solidFill>
                  <a:srgbClr val="FF5B00"/>
                </a:solidFill>
                <a:latin typeface="Cambria"/>
                <a:cs typeface="Cambria"/>
              </a:rPr>
              <a:t>o</a:t>
            </a:r>
            <a:r>
              <a:rPr sz="750" spc="17" dirty="0">
                <a:solidFill>
                  <a:srgbClr val="FF5B00"/>
                </a:solidFill>
                <a:latin typeface="Cambria"/>
                <a:cs typeface="Cambria"/>
              </a:rPr>
              <a:t> </a:t>
            </a:r>
            <a:r>
              <a:rPr sz="750" spc="-34" dirty="0">
                <a:solidFill>
                  <a:srgbClr val="FF5B00"/>
                </a:solidFill>
                <a:latin typeface="Cambria"/>
                <a:cs typeface="Cambria"/>
              </a:rPr>
              <a:t>n</a:t>
            </a:r>
            <a:endParaRPr sz="750" dirty="0">
              <a:latin typeface="Cambria"/>
              <a:cs typeface="Cambria"/>
            </a:endParaRPr>
          </a:p>
        </p:txBody>
      </p:sp>
      <p:sp>
        <p:nvSpPr>
          <p:cNvPr id="7" name="object 7"/>
          <p:cNvSpPr txBox="1"/>
          <p:nvPr/>
        </p:nvSpPr>
        <p:spPr>
          <a:xfrm>
            <a:off x="7402243" y="1803390"/>
            <a:ext cx="613064"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D</a:t>
            </a:r>
            <a:r>
              <a:rPr sz="750" spc="48" dirty="0">
                <a:solidFill>
                  <a:srgbClr val="FF5B00"/>
                </a:solidFill>
                <a:latin typeface="Cambria"/>
                <a:cs typeface="Cambria"/>
              </a:rPr>
              <a:t> </a:t>
            </a:r>
            <a:r>
              <a:rPr sz="750" dirty="0">
                <a:solidFill>
                  <a:srgbClr val="FF5B00"/>
                </a:solidFill>
                <a:latin typeface="Cambria"/>
                <a:cs typeface="Cambria"/>
              </a:rPr>
              <a:t>o</a:t>
            </a:r>
            <a:r>
              <a:rPr sz="750" spc="10" dirty="0">
                <a:solidFill>
                  <a:srgbClr val="FF5B00"/>
                </a:solidFill>
                <a:latin typeface="Cambria"/>
                <a:cs typeface="Cambria"/>
              </a:rPr>
              <a:t> </a:t>
            </a:r>
            <a:r>
              <a:rPr sz="750" spc="51" dirty="0">
                <a:solidFill>
                  <a:srgbClr val="FF5B00"/>
                </a:solidFill>
                <a:latin typeface="Cambria"/>
                <a:cs typeface="Cambria"/>
              </a:rPr>
              <a:t>w</a:t>
            </a:r>
            <a:r>
              <a:rPr sz="750" spc="-14" dirty="0">
                <a:solidFill>
                  <a:srgbClr val="FF5B00"/>
                </a:solidFill>
                <a:latin typeface="Cambria"/>
                <a:cs typeface="Cambria"/>
              </a:rPr>
              <a:t> </a:t>
            </a:r>
            <a:r>
              <a:rPr sz="750" dirty="0">
                <a:solidFill>
                  <a:srgbClr val="FF5B00"/>
                </a:solidFill>
                <a:latin typeface="Cambria"/>
                <a:cs typeface="Cambria"/>
              </a:rPr>
              <a:t>n</a:t>
            </a:r>
            <a:r>
              <a:rPr sz="750" spc="58" dirty="0">
                <a:solidFill>
                  <a:srgbClr val="FF5B00"/>
                </a:solidFill>
                <a:latin typeface="Cambria"/>
                <a:cs typeface="Cambria"/>
              </a:rPr>
              <a:t> </a:t>
            </a:r>
            <a:r>
              <a:rPr sz="750" spc="-7" dirty="0">
                <a:solidFill>
                  <a:srgbClr val="FF5B00"/>
                </a:solidFill>
                <a:latin typeface="Cambria"/>
                <a:cs typeface="Cambria"/>
              </a:rPr>
              <a:t>l</a:t>
            </a:r>
            <a:r>
              <a:rPr sz="750" spc="58" dirty="0">
                <a:solidFill>
                  <a:srgbClr val="FF5B00"/>
                </a:solidFill>
                <a:latin typeface="Cambria"/>
                <a:cs typeface="Cambria"/>
              </a:rPr>
              <a:t> </a:t>
            </a:r>
            <a:r>
              <a:rPr sz="750" dirty="0">
                <a:solidFill>
                  <a:srgbClr val="FF5B00"/>
                </a:solidFill>
                <a:latin typeface="Cambria"/>
                <a:cs typeface="Cambria"/>
              </a:rPr>
              <a:t>o</a:t>
            </a:r>
            <a:r>
              <a:rPr sz="750" spc="10" dirty="0">
                <a:solidFill>
                  <a:srgbClr val="FF5B00"/>
                </a:solidFill>
                <a:latin typeface="Cambria"/>
                <a:cs typeface="Cambria"/>
              </a:rPr>
              <a:t> </a:t>
            </a:r>
            <a:r>
              <a:rPr sz="750" dirty="0">
                <a:solidFill>
                  <a:srgbClr val="FF5B00"/>
                </a:solidFill>
                <a:latin typeface="Cambria"/>
                <a:cs typeface="Cambria"/>
              </a:rPr>
              <a:t>a</a:t>
            </a:r>
            <a:r>
              <a:rPr sz="750" spc="31" dirty="0">
                <a:solidFill>
                  <a:srgbClr val="FF5B00"/>
                </a:solidFill>
                <a:latin typeface="Cambria"/>
                <a:cs typeface="Cambria"/>
              </a:rPr>
              <a:t> </a:t>
            </a:r>
            <a:r>
              <a:rPr sz="750" spc="-34" dirty="0">
                <a:solidFill>
                  <a:srgbClr val="FF5B00"/>
                </a:solidFill>
                <a:latin typeface="Cambria"/>
                <a:cs typeface="Cambria"/>
              </a:rPr>
              <a:t>d</a:t>
            </a:r>
            <a:endParaRPr sz="750" dirty="0">
              <a:latin typeface="Cambria"/>
              <a:cs typeface="Cambria"/>
            </a:endParaRPr>
          </a:p>
        </p:txBody>
      </p:sp>
      <p:sp>
        <p:nvSpPr>
          <p:cNvPr id="8" name="object 8"/>
          <p:cNvSpPr txBox="1"/>
          <p:nvPr/>
        </p:nvSpPr>
        <p:spPr>
          <a:xfrm>
            <a:off x="8070139" y="1803390"/>
            <a:ext cx="255443"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H</a:t>
            </a:r>
            <a:r>
              <a:rPr sz="750" spc="41" dirty="0">
                <a:solidFill>
                  <a:srgbClr val="FF5B00"/>
                </a:solidFill>
                <a:latin typeface="Cambria"/>
                <a:cs typeface="Cambria"/>
              </a:rPr>
              <a:t> </a:t>
            </a:r>
            <a:r>
              <a:rPr sz="750" dirty="0">
                <a:solidFill>
                  <a:srgbClr val="FF5B00"/>
                </a:solidFill>
                <a:latin typeface="Cambria"/>
                <a:cs typeface="Cambria"/>
              </a:rPr>
              <a:t>i</a:t>
            </a:r>
            <a:r>
              <a:rPr sz="750" spc="31" dirty="0">
                <a:solidFill>
                  <a:srgbClr val="FF5B00"/>
                </a:solidFill>
                <a:latin typeface="Cambria"/>
                <a:cs typeface="Cambria"/>
              </a:rPr>
              <a:t> </a:t>
            </a:r>
            <a:r>
              <a:rPr sz="750" dirty="0">
                <a:solidFill>
                  <a:srgbClr val="FF5B00"/>
                </a:solidFill>
                <a:latin typeface="Cambria"/>
                <a:cs typeface="Cambria"/>
              </a:rPr>
              <a:t>t</a:t>
            </a:r>
            <a:r>
              <a:rPr sz="750" spc="-31" dirty="0">
                <a:solidFill>
                  <a:srgbClr val="FF5B00"/>
                </a:solidFill>
                <a:latin typeface="Cambria"/>
                <a:cs typeface="Cambria"/>
              </a:rPr>
              <a:t> </a:t>
            </a:r>
            <a:r>
              <a:rPr sz="750" spc="-34" dirty="0">
                <a:solidFill>
                  <a:srgbClr val="FF5B00"/>
                </a:solidFill>
                <a:latin typeface="Cambria"/>
                <a:cs typeface="Cambria"/>
              </a:rPr>
              <a:t>s</a:t>
            </a:r>
            <a:endParaRPr sz="750" dirty="0">
              <a:latin typeface="Cambria"/>
              <a:cs typeface="Cambria"/>
            </a:endParaRPr>
          </a:p>
        </p:txBody>
      </p:sp>
      <p:sp>
        <p:nvSpPr>
          <p:cNvPr id="9" name="object 9"/>
          <p:cNvSpPr txBox="1"/>
          <p:nvPr/>
        </p:nvSpPr>
        <p:spPr>
          <a:xfrm>
            <a:off x="3817579" y="2134603"/>
            <a:ext cx="211715"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e</a:t>
            </a:r>
            <a:r>
              <a:rPr sz="750" spc="44" dirty="0">
                <a:solidFill>
                  <a:srgbClr val="FF5B00"/>
                </a:solidFill>
                <a:latin typeface="Cambria"/>
                <a:cs typeface="Cambria"/>
              </a:rPr>
              <a:t> </a:t>
            </a:r>
            <a:r>
              <a:rPr sz="750" dirty="0">
                <a:solidFill>
                  <a:srgbClr val="FF5B00"/>
                </a:solidFill>
                <a:latin typeface="Cambria"/>
                <a:cs typeface="Cambria"/>
              </a:rPr>
              <a:t>a</a:t>
            </a:r>
            <a:r>
              <a:rPr sz="750" spc="68" dirty="0">
                <a:solidFill>
                  <a:srgbClr val="FF5B00"/>
                </a:solidFill>
                <a:latin typeface="Cambria"/>
                <a:cs typeface="Cambria"/>
              </a:rPr>
              <a:t> </a:t>
            </a:r>
            <a:r>
              <a:rPr sz="750" spc="-34" dirty="0">
                <a:solidFill>
                  <a:srgbClr val="FF5B00"/>
                </a:solidFill>
                <a:latin typeface="Cambria"/>
                <a:cs typeface="Cambria"/>
              </a:rPr>
              <a:t>s</a:t>
            </a:r>
            <a:endParaRPr sz="750" dirty="0">
              <a:latin typeface="Cambria"/>
              <a:cs typeface="Cambria"/>
            </a:endParaRPr>
          </a:p>
        </p:txBody>
      </p:sp>
      <p:sp>
        <p:nvSpPr>
          <p:cNvPr id="10" name="object 10"/>
          <p:cNvSpPr txBox="1"/>
          <p:nvPr/>
        </p:nvSpPr>
        <p:spPr>
          <a:xfrm>
            <a:off x="4467008" y="2134600"/>
            <a:ext cx="2811607"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C</a:t>
            </a:r>
            <a:r>
              <a:rPr sz="750" spc="27" dirty="0">
                <a:solidFill>
                  <a:srgbClr val="FF5B00"/>
                </a:solidFill>
                <a:latin typeface="Cambria"/>
                <a:cs typeface="Cambria"/>
              </a:rPr>
              <a:t> </a:t>
            </a:r>
            <a:r>
              <a:rPr sz="750" dirty="0">
                <a:solidFill>
                  <a:srgbClr val="FF5B00"/>
                </a:solidFill>
                <a:latin typeface="Cambria"/>
                <a:cs typeface="Cambria"/>
              </a:rPr>
              <a:t>a</a:t>
            </a:r>
            <a:r>
              <a:rPr sz="750" spc="48" dirty="0">
                <a:solidFill>
                  <a:srgbClr val="FF5B00"/>
                </a:solidFill>
                <a:latin typeface="Cambria"/>
                <a:cs typeface="Cambria"/>
              </a:rPr>
              <a:t> </a:t>
            </a:r>
            <a:r>
              <a:rPr sz="750" dirty="0">
                <a:solidFill>
                  <a:srgbClr val="FF5B00"/>
                </a:solidFill>
                <a:latin typeface="Cambria"/>
                <a:cs typeface="Cambria"/>
              </a:rPr>
              <a:t>r</a:t>
            </a:r>
            <a:r>
              <a:rPr sz="750" spc="34" dirty="0">
                <a:solidFill>
                  <a:srgbClr val="FF5B00"/>
                </a:solidFill>
                <a:latin typeface="Cambria"/>
                <a:cs typeface="Cambria"/>
              </a:rPr>
              <a:t> </a:t>
            </a:r>
            <a:r>
              <a:rPr sz="750" dirty="0">
                <a:solidFill>
                  <a:srgbClr val="FF5B00"/>
                </a:solidFill>
                <a:latin typeface="Cambria"/>
                <a:cs typeface="Cambria"/>
              </a:rPr>
              <a:t>o</a:t>
            </a:r>
            <a:r>
              <a:rPr sz="750" spc="24" dirty="0">
                <a:solidFill>
                  <a:srgbClr val="FF5B00"/>
                </a:solidFill>
                <a:latin typeface="Cambria"/>
                <a:cs typeface="Cambria"/>
              </a:rPr>
              <a:t> </a:t>
            </a:r>
            <a:r>
              <a:rPr sz="750" dirty="0">
                <a:solidFill>
                  <a:srgbClr val="FF5B00"/>
                </a:solidFill>
                <a:latin typeface="Cambria"/>
                <a:cs typeface="Cambria"/>
              </a:rPr>
              <a:t>l</a:t>
            </a:r>
            <a:r>
              <a:rPr sz="750" spc="133" dirty="0">
                <a:solidFill>
                  <a:srgbClr val="FF5B00"/>
                </a:solidFill>
                <a:latin typeface="Cambria"/>
                <a:cs typeface="Cambria"/>
              </a:rPr>
              <a:t>  </a:t>
            </a:r>
            <a:r>
              <a:rPr sz="750" dirty="0">
                <a:solidFill>
                  <a:srgbClr val="FF5B00"/>
                </a:solidFill>
                <a:latin typeface="Cambria"/>
                <a:cs typeface="Cambria"/>
              </a:rPr>
              <a:t>R</a:t>
            </a:r>
            <a:r>
              <a:rPr sz="750" spc="17" dirty="0">
                <a:solidFill>
                  <a:srgbClr val="FF5B00"/>
                </a:solidFill>
                <a:latin typeface="Cambria"/>
                <a:cs typeface="Cambria"/>
              </a:rPr>
              <a:t> </a:t>
            </a:r>
            <a:r>
              <a:rPr sz="750" dirty="0">
                <a:solidFill>
                  <a:srgbClr val="FF5B00"/>
                </a:solidFill>
                <a:latin typeface="Cambria"/>
                <a:cs typeface="Cambria"/>
              </a:rPr>
              <a:t>u</a:t>
            </a:r>
            <a:r>
              <a:rPr sz="750" spc="75" dirty="0">
                <a:solidFill>
                  <a:srgbClr val="FF5B00"/>
                </a:solidFill>
                <a:latin typeface="Cambria"/>
                <a:cs typeface="Cambria"/>
              </a:rPr>
              <a:t> </a:t>
            </a:r>
            <a:r>
              <a:rPr sz="750" dirty="0">
                <a:solidFill>
                  <a:srgbClr val="FF5B00"/>
                </a:solidFill>
                <a:latin typeface="Cambria"/>
                <a:cs typeface="Cambria"/>
              </a:rPr>
              <a:t>t</a:t>
            </a:r>
            <a:r>
              <a:rPr sz="750" spc="-3" dirty="0">
                <a:solidFill>
                  <a:srgbClr val="FF5B00"/>
                </a:solidFill>
                <a:latin typeface="Cambria"/>
                <a:cs typeface="Cambria"/>
              </a:rPr>
              <a:t> </a:t>
            </a:r>
            <a:r>
              <a:rPr sz="750" dirty="0">
                <a:solidFill>
                  <a:srgbClr val="FF5B00"/>
                </a:solidFill>
                <a:latin typeface="Cambria"/>
                <a:cs typeface="Cambria"/>
              </a:rPr>
              <a:t>z</a:t>
            </a:r>
            <a:r>
              <a:rPr sz="750" spc="20" dirty="0">
                <a:solidFill>
                  <a:srgbClr val="FF5B00"/>
                </a:solidFill>
                <a:latin typeface="Cambria"/>
                <a:cs typeface="Cambria"/>
              </a:rPr>
              <a:t> </a:t>
            </a:r>
            <a:r>
              <a:rPr sz="750" dirty="0">
                <a:solidFill>
                  <a:srgbClr val="FF5B00"/>
                </a:solidFill>
                <a:latin typeface="Cambria"/>
                <a:cs typeface="Cambria"/>
              </a:rPr>
              <a:t>'</a:t>
            </a:r>
            <a:r>
              <a:rPr sz="750" spc="133" dirty="0">
                <a:solidFill>
                  <a:srgbClr val="FF5B00"/>
                </a:solidFill>
                <a:latin typeface="Cambria"/>
                <a:cs typeface="Cambria"/>
              </a:rPr>
              <a:t>  </a:t>
            </a:r>
            <a:r>
              <a:rPr sz="750" spc="41" dirty="0">
                <a:solidFill>
                  <a:srgbClr val="FF5B00"/>
                </a:solidFill>
                <a:latin typeface="Cambria"/>
                <a:cs typeface="Cambria"/>
              </a:rPr>
              <a:t>A</a:t>
            </a:r>
            <a:r>
              <a:rPr sz="750" spc="-17" dirty="0">
                <a:solidFill>
                  <a:srgbClr val="FF5B00"/>
                </a:solidFill>
                <a:latin typeface="Cambria"/>
                <a:cs typeface="Cambria"/>
              </a:rPr>
              <a:t> </a:t>
            </a:r>
            <a:r>
              <a:rPr sz="750" dirty="0">
                <a:solidFill>
                  <a:srgbClr val="FF5B00"/>
                </a:solidFill>
                <a:latin typeface="Cambria"/>
                <a:cs typeface="Cambria"/>
              </a:rPr>
              <a:t>n</a:t>
            </a:r>
            <a:r>
              <a:rPr sz="750" spc="72" dirty="0">
                <a:solidFill>
                  <a:srgbClr val="FF5B00"/>
                </a:solidFill>
                <a:latin typeface="Cambria"/>
                <a:cs typeface="Cambria"/>
              </a:rPr>
              <a:t> </a:t>
            </a:r>
            <a:r>
              <a:rPr sz="750" dirty="0">
                <a:solidFill>
                  <a:srgbClr val="FF5B00"/>
                </a:solidFill>
                <a:latin typeface="Cambria"/>
                <a:cs typeface="Cambria"/>
              </a:rPr>
              <a:t>n</a:t>
            </a:r>
            <a:r>
              <a:rPr sz="750" spc="75" dirty="0">
                <a:solidFill>
                  <a:srgbClr val="FF5B00"/>
                </a:solidFill>
                <a:latin typeface="Cambria"/>
                <a:cs typeface="Cambria"/>
              </a:rPr>
              <a:t> </a:t>
            </a:r>
            <a:r>
              <a:rPr sz="750" dirty="0">
                <a:solidFill>
                  <a:srgbClr val="FF5B00"/>
                </a:solidFill>
                <a:latin typeface="Cambria"/>
                <a:cs typeface="Cambria"/>
              </a:rPr>
              <a:t>o</a:t>
            </a:r>
            <a:r>
              <a:rPr sz="750" spc="24" dirty="0">
                <a:solidFill>
                  <a:srgbClr val="FF5B00"/>
                </a:solidFill>
                <a:latin typeface="Cambria"/>
                <a:cs typeface="Cambria"/>
              </a:rPr>
              <a:t> </a:t>
            </a:r>
            <a:r>
              <a:rPr sz="750" dirty="0">
                <a:solidFill>
                  <a:srgbClr val="FF5B00"/>
                </a:solidFill>
                <a:latin typeface="Cambria"/>
                <a:cs typeface="Cambria"/>
              </a:rPr>
              <a:t>u</a:t>
            </a:r>
            <a:r>
              <a:rPr sz="750" spc="-3" dirty="0">
                <a:solidFill>
                  <a:srgbClr val="FF5B00"/>
                </a:solidFill>
                <a:latin typeface="Cambria"/>
                <a:cs typeface="Cambria"/>
              </a:rPr>
              <a:t> </a:t>
            </a:r>
            <a:r>
              <a:rPr sz="750" dirty="0">
                <a:solidFill>
                  <a:srgbClr val="FF5B00"/>
                </a:solidFill>
                <a:latin typeface="Cambria"/>
                <a:cs typeface="Cambria"/>
              </a:rPr>
              <a:t>n</a:t>
            </a:r>
            <a:r>
              <a:rPr sz="750" spc="72" dirty="0">
                <a:solidFill>
                  <a:srgbClr val="FF5B00"/>
                </a:solidFill>
                <a:latin typeface="Cambria"/>
                <a:cs typeface="Cambria"/>
              </a:rPr>
              <a:t> </a:t>
            </a:r>
            <a:r>
              <a:rPr sz="750" dirty="0">
                <a:solidFill>
                  <a:srgbClr val="FF5B00"/>
                </a:solidFill>
                <a:latin typeface="Cambria"/>
                <a:cs typeface="Cambria"/>
              </a:rPr>
              <a:t>c</a:t>
            </a:r>
            <a:r>
              <a:rPr sz="750" spc="17" dirty="0">
                <a:solidFill>
                  <a:srgbClr val="FF5B00"/>
                </a:solidFill>
                <a:latin typeface="Cambria"/>
                <a:cs typeface="Cambria"/>
              </a:rPr>
              <a:t> </a:t>
            </a:r>
            <a:r>
              <a:rPr sz="750" dirty="0">
                <a:solidFill>
                  <a:srgbClr val="FF5B00"/>
                </a:solidFill>
                <a:latin typeface="Cambria"/>
                <a:cs typeface="Cambria"/>
              </a:rPr>
              <a:t>e</a:t>
            </a:r>
            <a:r>
              <a:rPr sz="750" spc="24" dirty="0">
                <a:solidFill>
                  <a:srgbClr val="FF5B00"/>
                </a:solidFill>
                <a:latin typeface="Cambria"/>
                <a:cs typeface="Cambria"/>
              </a:rPr>
              <a:t> </a:t>
            </a:r>
            <a:r>
              <a:rPr sz="750" dirty="0">
                <a:solidFill>
                  <a:srgbClr val="FF5B00"/>
                </a:solidFill>
                <a:latin typeface="Cambria"/>
                <a:cs typeface="Cambria"/>
              </a:rPr>
              <a:t>m</a:t>
            </a:r>
            <a:r>
              <a:rPr sz="750" spc="75" dirty="0">
                <a:solidFill>
                  <a:srgbClr val="FF5B00"/>
                </a:solidFill>
                <a:latin typeface="Cambria"/>
                <a:cs typeface="Cambria"/>
              </a:rPr>
              <a:t> </a:t>
            </a:r>
            <a:r>
              <a:rPr sz="750" dirty="0">
                <a:solidFill>
                  <a:srgbClr val="FF5B00"/>
                </a:solidFill>
                <a:latin typeface="Cambria"/>
                <a:cs typeface="Cambria"/>
              </a:rPr>
              <a:t>e</a:t>
            </a:r>
            <a:r>
              <a:rPr sz="750" spc="20" dirty="0">
                <a:solidFill>
                  <a:srgbClr val="FF5B00"/>
                </a:solidFill>
                <a:latin typeface="Cambria"/>
                <a:cs typeface="Cambria"/>
              </a:rPr>
              <a:t> </a:t>
            </a:r>
            <a:r>
              <a:rPr sz="750" dirty="0">
                <a:solidFill>
                  <a:srgbClr val="FF5B00"/>
                </a:solidFill>
                <a:latin typeface="Cambria"/>
                <a:cs typeface="Cambria"/>
              </a:rPr>
              <a:t>n</a:t>
            </a:r>
            <a:r>
              <a:rPr sz="750" spc="75" dirty="0">
                <a:solidFill>
                  <a:srgbClr val="FF5B00"/>
                </a:solidFill>
                <a:latin typeface="Cambria"/>
                <a:cs typeface="Cambria"/>
              </a:rPr>
              <a:t> </a:t>
            </a:r>
            <a:r>
              <a:rPr sz="750" dirty="0">
                <a:solidFill>
                  <a:srgbClr val="FF5B00"/>
                </a:solidFill>
                <a:latin typeface="Cambria"/>
                <a:cs typeface="Cambria"/>
              </a:rPr>
              <a:t>t</a:t>
            </a:r>
            <a:r>
              <a:rPr sz="750" spc="92" dirty="0">
                <a:solidFill>
                  <a:srgbClr val="FF5B00"/>
                </a:solidFill>
                <a:latin typeface="Cambria"/>
                <a:cs typeface="Cambria"/>
              </a:rPr>
              <a:t>  </a:t>
            </a:r>
            <a:r>
              <a:rPr sz="750" dirty="0">
                <a:solidFill>
                  <a:srgbClr val="FF5B00"/>
                </a:solidFill>
                <a:latin typeface="Cambria"/>
                <a:cs typeface="Cambria"/>
              </a:rPr>
              <a:t>L</a:t>
            </a:r>
            <a:r>
              <a:rPr sz="750" spc="48" dirty="0">
                <a:solidFill>
                  <a:srgbClr val="FF5B00"/>
                </a:solidFill>
                <a:latin typeface="Cambria"/>
                <a:cs typeface="Cambria"/>
              </a:rPr>
              <a:t> </a:t>
            </a:r>
            <a:r>
              <a:rPr sz="750" dirty="0">
                <a:solidFill>
                  <a:srgbClr val="FF5B00"/>
                </a:solidFill>
                <a:latin typeface="Cambria"/>
                <a:cs typeface="Cambria"/>
              </a:rPr>
              <a:t>e</a:t>
            </a:r>
            <a:r>
              <a:rPr sz="750" spc="24" dirty="0">
                <a:solidFill>
                  <a:srgbClr val="FF5B00"/>
                </a:solidFill>
                <a:latin typeface="Cambria"/>
                <a:cs typeface="Cambria"/>
              </a:rPr>
              <a:t> </a:t>
            </a:r>
            <a:r>
              <a:rPr sz="750" dirty="0">
                <a:solidFill>
                  <a:srgbClr val="FF5B00"/>
                </a:solidFill>
                <a:latin typeface="Cambria"/>
                <a:cs typeface="Cambria"/>
              </a:rPr>
              <a:t>t</a:t>
            </a:r>
            <a:r>
              <a:rPr sz="750" spc="-3" dirty="0">
                <a:solidFill>
                  <a:srgbClr val="FF5B00"/>
                </a:solidFill>
                <a:latin typeface="Cambria"/>
                <a:cs typeface="Cambria"/>
              </a:rPr>
              <a:t> </a:t>
            </a:r>
            <a:r>
              <a:rPr sz="750" dirty="0">
                <a:solidFill>
                  <a:srgbClr val="FF5B00"/>
                </a:solidFill>
                <a:latin typeface="Cambria"/>
                <a:cs typeface="Cambria"/>
              </a:rPr>
              <a:t>t</a:t>
            </a:r>
            <a:r>
              <a:rPr sz="750" spc="-3" dirty="0">
                <a:solidFill>
                  <a:srgbClr val="FF5B00"/>
                </a:solidFill>
                <a:latin typeface="Cambria"/>
                <a:cs typeface="Cambria"/>
              </a:rPr>
              <a:t> </a:t>
            </a:r>
            <a:r>
              <a:rPr sz="750" dirty="0">
                <a:solidFill>
                  <a:srgbClr val="FF5B00"/>
                </a:solidFill>
                <a:latin typeface="Cambria"/>
                <a:cs typeface="Cambria"/>
              </a:rPr>
              <a:t>e</a:t>
            </a:r>
            <a:r>
              <a:rPr sz="750" spc="24" dirty="0">
                <a:solidFill>
                  <a:srgbClr val="FF5B00"/>
                </a:solidFill>
                <a:latin typeface="Cambria"/>
                <a:cs typeface="Cambria"/>
              </a:rPr>
              <a:t> </a:t>
            </a:r>
            <a:r>
              <a:rPr sz="750" dirty="0">
                <a:solidFill>
                  <a:srgbClr val="FF5B00"/>
                </a:solidFill>
                <a:latin typeface="Cambria"/>
                <a:cs typeface="Cambria"/>
              </a:rPr>
              <a:t>r</a:t>
            </a:r>
            <a:r>
              <a:rPr sz="750" spc="112" dirty="0">
                <a:solidFill>
                  <a:srgbClr val="FF5B00"/>
                </a:solidFill>
                <a:latin typeface="Cambria"/>
                <a:cs typeface="Cambria"/>
              </a:rPr>
              <a:t>  </a:t>
            </a:r>
            <a:r>
              <a:rPr sz="750" dirty="0">
                <a:solidFill>
                  <a:srgbClr val="FF5B00"/>
                </a:solidFill>
                <a:latin typeface="Cambria"/>
                <a:cs typeface="Cambria"/>
              </a:rPr>
              <a:t>(</a:t>
            </a:r>
            <a:r>
              <a:rPr sz="750" spc="78" dirty="0">
                <a:solidFill>
                  <a:srgbClr val="FF5B00"/>
                </a:solidFill>
                <a:latin typeface="Cambria"/>
                <a:cs typeface="Cambria"/>
              </a:rPr>
              <a:t> </a:t>
            </a:r>
            <a:r>
              <a:rPr sz="750" dirty="0">
                <a:solidFill>
                  <a:srgbClr val="FF5B00"/>
                </a:solidFill>
                <a:latin typeface="Cambria"/>
                <a:cs typeface="Cambria"/>
              </a:rPr>
              <a:t>4</a:t>
            </a:r>
            <a:r>
              <a:rPr sz="750" spc="106" dirty="0">
                <a:solidFill>
                  <a:srgbClr val="FF5B00"/>
                </a:solidFill>
                <a:latin typeface="Cambria"/>
                <a:cs typeface="Cambria"/>
              </a:rPr>
              <a:t>  </a:t>
            </a:r>
            <a:r>
              <a:rPr sz="750" dirty="0">
                <a:solidFill>
                  <a:srgbClr val="FF5B00"/>
                </a:solidFill>
                <a:latin typeface="Cambria"/>
                <a:cs typeface="Cambria"/>
              </a:rPr>
              <a:t>p</a:t>
            </a:r>
            <a:r>
              <a:rPr sz="750" spc="55" dirty="0">
                <a:solidFill>
                  <a:srgbClr val="FF5B00"/>
                </a:solidFill>
                <a:latin typeface="Cambria"/>
                <a:cs typeface="Cambria"/>
              </a:rPr>
              <a:t> </a:t>
            </a:r>
            <a:r>
              <a:rPr sz="750" dirty="0">
                <a:solidFill>
                  <a:srgbClr val="FF5B00"/>
                </a:solidFill>
                <a:latin typeface="Cambria"/>
                <a:cs typeface="Cambria"/>
              </a:rPr>
              <a:t>a</a:t>
            </a:r>
            <a:r>
              <a:rPr sz="750" spc="48" dirty="0">
                <a:solidFill>
                  <a:srgbClr val="FF5B00"/>
                </a:solidFill>
                <a:latin typeface="Cambria"/>
                <a:cs typeface="Cambria"/>
              </a:rPr>
              <a:t> </a:t>
            </a:r>
            <a:r>
              <a:rPr sz="750" spc="72" dirty="0">
                <a:solidFill>
                  <a:srgbClr val="FF5B00"/>
                </a:solidFill>
                <a:latin typeface="Cambria"/>
                <a:cs typeface="Cambria"/>
              </a:rPr>
              <a:t>g</a:t>
            </a:r>
            <a:r>
              <a:rPr sz="750" spc="-3" dirty="0">
                <a:solidFill>
                  <a:srgbClr val="FF5B00"/>
                </a:solidFill>
                <a:latin typeface="Cambria"/>
                <a:cs typeface="Cambria"/>
              </a:rPr>
              <a:t> </a:t>
            </a:r>
            <a:r>
              <a:rPr sz="750" dirty="0">
                <a:solidFill>
                  <a:srgbClr val="FF5B00"/>
                </a:solidFill>
                <a:latin typeface="Cambria"/>
                <a:cs typeface="Cambria"/>
              </a:rPr>
              <a:t>e</a:t>
            </a:r>
            <a:r>
              <a:rPr sz="750" spc="24" dirty="0">
                <a:solidFill>
                  <a:srgbClr val="FF5B00"/>
                </a:solidFill>
                <a:latin typeface="Cambria"/>
                <a:cs typeface="Cambria"/>
              </a:rPr>
              <a:t> </a:t>
            </a:r>
            <a:r>
              <a:rPr sz="750" dirty="0">
                <a:solidFill>
                  <a:srgbClr val="FF5B00"/>
                </a:solidFill>
                <a:latin typeface="Cambria"/>
                <a:cs typeface="Cambria"/>
              </a:rPr>
              <a:t>s</a:t>
            </a:r>
            <a:r>
              <a:rPr sz="750" spc="20" dirty="0">
                <a:solidFill>
                  <a:srgbClr val="FF5B00"/>
                </a:solidFill>
                <a:latin typeface="Cambria"/>
                <a:cs typeface="Cambria"/>
              </a:rPr>
              <a:t> </a:t>
            </a:r>
            <a:r>
              <a:rPr sz="750" spc="-34" dirty="0">
                <a:solidFill>
                  <a:srgbClr val="FF5B00"/>
                </a:solidFill>
                <a:latin typeface="Cambria"/>
                <a:cs typeface="Cambria"/>
              </a:rPr>
              <a:t>)</a:t>
            </a:r>
            <a:endParaRPr sz="750" dirty="0">
              <a:latin typeface="Cambria"/>
              <a:cs typeface="Cambria"/>
            </a:endParaRPr>
          </a:p>
        </p:txBody>
      </p:sp>
      <p:grpSp>
        <p:nvGrpSpPr>
          <p:cNvPr id="11" name="object 11"/>
          <p:cNvGrpSpPr/>
          <p:nvPr/>
        </p:nvGrpSpPr>
        <p:grpSpPr>
          <a:xfrm>
            <a:off x="7615670" y="2097665"/>
            <a:ext cx="220807" cy="1584614"/>
            <a:chOff x="6115050" y="3076575"/>
            <a:chExt cx="323850" cy="2324100"/>
          </a:xfrm>
        </p:grpSpPr>
        <p:pic>
          <p:nvPicPr>
            <p:cNvPr id="12" name="object 12"/>
            <p:cNvPicPr/>
            <p:nvPr/>
          </p:nvPicPr>
          <p:blipFill>
            <a:blip r:embed="rId2" cstate="print"/>
            <a:stretch>
              <a:fillRect/>
            </a:stretch>
          </p:blipFill>
          <p:spPr>
            <a:xfrm>
              <a:off x="6115050" y="3076575"/>
              <a:ext cx="323850" cy="323850"/>
            </a:xfrm>
            <a:prstGeom prst="rect">
              <a:avLst/>
            </a:prstGeom>
          </p:spPr>
        </p:pic>
        <p:pic>
          <p:nvPicPr>
            <p:cNvPr id="13" name="object 13"/>
            <p:cNvPicPr/>
            <p:nvPr/>
          </p:nvPicPr>
          <p:blipFill>
            <a:blip r:embed="rId2" cstate="print"/>
            <a:stretch>
              <a:fillRect/>
            </a:stretch>
          </p:blipFill>
          <p:spPr>
            <a:xfrm>
              <a:off x="6115050" y="3409950"/>
              <a:ext cx="323850" cy="323850"/>
            </a:xfrm>
            <a:prstGeom prst="rect">
              <a:avLst/>
            </a:prstGeom>
          </p:spPr>
        </p:pic>
        <p:pic>
          <p:nvPicPr>
            <p:cNvPr id="14" name="object 14"/>
            <p:cNvPicPr/>
            <p:nvPr/>
          </p:nvPicPr>
          <p:blipFill>
            <a:blip r:embed="rId2" cstate="print"/>
            <a:stretch>
              <a:fillRect/>
            </a:stretch>
          </p:blipFill>
          <p:spPr>
            <a:xfrm>
              <a:off x="6115050" y="3743325"/>
              <a:ext cx="323850" cy="323850"/>
            </a:xfrm>
            <a:prstGeom prst="rect">
              <a:avLst/>
            </a:prstGeom>
          </p:spPr>
        </p:pic>
        <p:pic>
          <p:nvPicPr>
            <p:cNvPr id="15" name="object 15"/>
            <p:cNvPicPr/>
            <p:nvPr/>
          </p:nvPicPr>
          <p:blipFill>
            <a:blip r:embed="rId2" cstate="print"/>
            <a:stretch>
              <a:fillRect/>
            </a:stretch>
          </p:blipFill>
          <p:spPr>
            <a:xfrm>
              <a:off x="6115050" y="4076700"/>
              <a:ext cx="323850" cy="323850"/>
            </a:xfrm>
            <a:prstGeom prst="rect">
              <a:avLst/>
            </a:prstGeom>
          </p:spPr>
        </p:pic>
        <p:pic>
          <p:nvPicPr>
            <p:cNvPr id="16" name="object 16"/>
            <p:cNvPicPr/>
            <p:nvPr/>
          </p:nvPicPr>
          <p:blipFill>
            <a:blip r:embed="rId2" cstate="print"/>
            <a:stretch>
              <a:fillRect/>
            </a:stretch>
          </p:blipFill>
          <p:spPr>
            <a:xfrm>
              <a:off x="6115050" y="4410075"/>
              <a:ext cx="323850" cy="323850"/>
            </a:xfrm>
            <a:prstGeom prst="rect">
              <a:avLst/>
            </a:prstGeom>
          </p:spPr>
        </p:pic>
        <p:pic>
          <p:nvPicPr>
            <p:cNvPr id="17" name="object 17"/>
            <p:cNvPicPr/>
            <p:nvPr/>
          </p:nvPicPr>
          <p:blipFill>
            <a:blip r:embed="rId2" cstate="print"/>
            <a:stretch>
              <a:fillRect/>
            </a:stretch>
          </p:blipFill>
          <p:spPr>
            <a:xfrm>
              <a:off x="6115050" y="4743450"/>
              <a:ext cx="323850" cy="323850"/>
            </a:xfrm>
            <a:prstGeom prst="rect">
              <a:avLst/>
            </a:prstGeom>
          </p:spPr>
        </p:pic>
        <p:pic>
          <p:nvPicPr>
            <p:cNvPr id="18" name="object 18"/>
            <p:cNvPicPr/>
            <p:nvPr/>
          </p:nvPicPr>
          <p:blipFill>
            <a:blip r:embed="rId2" cstate="print"/>
            <a:stretch>
              <a:fillRect/>
            </a:stretch>
          </p:blipFill>
          <p:spPr>
            <a:xfrm>
              <a:off x="6115050" y="5076825"/>
              <a:ext cx="323850" cy="323850"/>
            </a:xfrm>
            <a:prstGeom prst="rect">
              <a:avLst/>
            </a:prstGeom>
          </p:spPr>
        </p:pic>
      </p:grpSp>
      <p:sp>
        <p:nvSpPr>
          <p:cNvPr id="19" name="object 19"/>
          <p:cNvSpPr txBox="1"/>
          <p:nvPr/>
        </p:nvSpPr>
        <p:spPr>
          <a:xfrm>
            <a:off x="8043449" y="2134600"/>
            <a:ext cx="303068" cy="125909"/>
          </a:xfrm>
          <a:prstGeom prst="rect">
            <a:avLst/>
          </a:prstGeom>
        </p:spPr>
        <p:txBody>
          <a:bodyPr vert="horz" wrap="square" lIns="0" tIns="10391" rIns="0" bIns="0" rtlCol="0">
            <a:spAutoFit/>
          </a:bodyPr>
          <a:lstStyle/>
          <a:p>
            <a:pPr marL="8659">
              <a:spcBef>
                <a:spcPts val="82"/>
              </a:spcBef>
            </a:pPr>
            <a:r>
              <a:rPr sz="750" spc="34" dirty="0">
                <a:solidFill>
                  <a:srgbClr val="FF5B00"/>
                </a:solidFill>
                <a:latin typeface="Cambria"/>
                <a:cs typeface="Cambria"/>
              </a:rPr>
              <a:t>5</a:t>
            </a:r>
            <a:r>
              <a:rPr sz="750" spc="-10" dirty="0">
                <a:solidFill>
                  <a:srgbClr val="FF5B00"/>
                </a:solidFill>
                <a:latin typeface="Cambria"/>
                <a:cs typeface="Cambria"/>
              </a:rPr>
              <a:t> </a:t>
            </a:r>
            <a:r>
              <a:rPr sz="750" dirty="0">
                <a:solidFill>
                  <a:srgbClr val="FF5B00"/>
                </a:solidFill>
                <a:latin typeface="Cambria"/>
                <a:cs typeface="Cambria"/>
              </a:rPr>
              <a:t>7</a:t>
            </a:r>
            <a:r>
              <a:rPr sz="750" spc="51" dirty="0">
                <a:solidFill>
                  <a:srgbClr val="FF5B00"/>
                </a:solidFill>
                <a:latin typeface="Cambria"/>
                <a:cs typeface="Cambria"/>
              </a:rPr>
              <a:t> </a:t>
            </a:r>
            <a:r>
              <a:rPr sz="750" dirty="0">
                <a:solidFill>
                  <a:srgbClr val="FF5B00"/>
                </a:solidFill>
                <a:latin typeface="Cambria"/>
                <a:cs typeface="Cambria"/>
              </a:rPr>
              <a:t>9</a:t>
            </a:r>
            <a:r>
              <a:rPr sz="750" spc="34" dirty="0">
                <a:solidFill>
                  <a:srgbClr val="FF5B00"/>
                </a:solidFill>
                <a:latin typeface="Cambria"/>
                <a:cs typeface="Cambria"/>
              </a:rPr>
              <a:t> </a:t>
            </a:r>
            <a:r>
              <a:rPr sz="750" spc="-34" dirty="0">
                <a:solidFill>
                  <a:srgbClr val="FF5B00"/>
                </a:solidFill>
                <a:latin typeface="Cambria"/>
                <a:cs typeface="Cambria"/>
              </a:rPr>
              <a:t>7</a:t>
            </a:r>
            <a:endParaRPr sz="750" dirty="0">
              <a:latin typeface="Cambria"/>
              <a:cs typeface="Cambria"/>
            </a:endParaRPr>
          </a:p>
        </p:txBody>
      </p:sp>
      <p:sp>
        <p:nvSpPr>
          <p:cNvPr id="20" name="object 20"/>
          <p:cNvSpPr txBox="1"/>
          <p:nvPr/>
        </p:nvSpPr>
        <p:spPr>
          <a:xfrm>
            <a:off x="3817579" y="2361905"/>
            <a:ext cx="211715"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e</a:t>
            </a:r>
            <a:r>
              <a:rPr sz="750" spc="44" dirty="0">
                <a:solidFill>
                  <a:srgbClr val="FF5B00"/>
                </a:solidFill>
                <a:latin typeface="Cambria"/>
                <a:cs typeface="Cambria"/>
              </a:rPr>
              <a:t> </a:t>
            </a:r>
            <a:r>
              <a:rPr sz="750" dirty="0">
                <a:solidFill>
                  <a:srgbClr val="FF5B00"/>
                </a:solidFill>
                <a:latin typeface="Cambria"/>
                <a:cs typeface="Cambria"/>
              </a:rPr>
              <a:t>a</a:t>
            </a:r>
            <a:r>
              <a:rPr sz="750" spc="68" dirty="0">
                <a:solidFill>
                  <a:srgbClr val="FF5B00"/>
                </a:solidFill>
                <a:latin typeface="Cambria"/>
                <a:cs typeface="Cambria"/>
              </a:rPr>
              <a:t> </a:t>
            </a:r>
            <a:r>
              <a:rPr sz="750" spc="-34" dirty="0">
                <a:solidFill>
                  <a:srgbClr val="FF5B00"/>
                </a:solidFill>
                <a:latin typeface="Cambria"/>
                <a:cs typeface="Cambria"/>
              </a:rPr>
              <a:t>s</a:t>
            </a:r>
            <a:endParaRPr sz="750" dirty="0">
              <a:latin typeface="Cambria"/>
              <a:cs typeface="Cambria"/>
            </a:endParaRPr>
          </a:p>
        </p:txBody>
      </p:sp>
      <p:sp>
        <p:nvSpPr>
          <p:cNvPr id="21" name="object 21"/>
          <p:cNvSpPr txBox="1"/>
          <p:nvPr/>
        </p:nvSpPr>
        <p:spPr>
          <a:xfrm>
            <a:off x="4467008" y="2361901"/>
            <a:ext cx="1647825"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Q</a:t>
            </a:r>
            <a:r>
              <a:rPr sz="750" spc="27" dirty="0">
                <a:solidFill>
                  <a:srgbClr val="FF5B00"/>
                </a:solidFill>
                <a:latin typeface="Cambria"/>
                <a:cs typeface="Cambria"/>
              </a:rPr>
              <a:t> </a:t>
            </a:r>
            <a:r>
              <a:rPr sz="750" dirty="0">
                <a:solidFill>
                  <a:srgbClr val="FF5B00"/>
                </a:solidFill>
                <a:latin typeface="Cambria"/>
                <a:cs typeface="Cambria"/>
              </a:rPr>
              <a:t>u</a:t>
            </a:r>
            <a:r>
              <a:rPr sz="750" spc="68" dirty="0">
                <a:solidFill>
                  <a:srgbClr val="FF5B00"/>
                </a:solidFill>
                <a:latin typeface="Cambria"/>
                <a:cs typeface="Cambria"/>
              </a:rPr>
              <a:t> </a:t>
            </a:r>
            <a:r>
              <a:rPr sz="750" dirty="0">
                <a:solidFill>
                  <a:srgbClr val="FF5B00"/>
                </a:solidFill>
                <a:latin typeface="Cambria"/>
                <a:cs typeface="Cambria"/>
              </a:rPr>
              <a:t>e</a:t>
            </a:r>
            <a:r>
              <a:rPr sz="750" spc="20" dirty="0">
                <a:solidFill>
                  <a:srgbClr val="FF5B00"/>
                </a:solidFill>
                <a:latin typeface="Cambria"/>
                <a:cs typeface="Cambria"/>
              </a:rPr>
              <a:t> </a:t>
            </a:r>
            <a:r>
              <a:rPr sz="750" dirty="0">
                <a:solidFill>
                  <a:srgbClr val="FF5B00"/>
                </a:solidFill>
                <a:latin typeface="Cambria"/>
                <a:cs typeface="Cambria"/>
              </a:rPr>
              <a:t>s</a:t>
            </a:r>
            <a:r>
              <a:rPr sz="750" spc="14" dirty="0">
                <a:solidFill>
                  <a:srgbClr val="FF5B00"/>
                </a:solidFill>
                <a:latin typeface="Cambria"/>
                <a:cs typeface="Cambria"/>
              </a:rPr>
              <a:t> </a:t>
            </a:r>
            <a:r>
              <a:rPr sz="750" dirty="0">
                <a:solidFill>
                  <a:srgbClr val="FF5B00"/>
                </a:solidFill>
                <a:latin typeface="Cambria"/>
                <a:cs typeface="Cambria"/>
              </a:rPr>
              <a:t>t</a:t>
            </a:r>
            <a:r>
              <a:rPr sz="750" spc="-3" dirty="0">
                <a:solidFill>
                  <a:srgbClr val="FF5B00"/>
                </a:solidFill>
                <a:latin typeface="Cambria"/>
                <a:cs typeface="Cambria"/>
              </a:rPr>
              <a:t> </a:t>
            </a:r>
            <a:r>
              <a:rPr sz="750" dirty="0">
                <a:solidFill>
                  <a:srgbClr val="FF5B00"/>
                </a:solidFill>
                <a:latin typeface="Cambria"/>
                <a:cs typeface="Cambria"/>
              </a:rPr>
              <a:t>i</a:t>
            </a:r>
            <a:r>
              <a:rPr sz="750" spc="65" dirty="0">
                <a:solidFill>
                  <a:srgbClr val="FF5B00"/>
                </a:solidFill>
                <a:latin typeface="Cambria"/>
                <a:cs typeface="Cambria"/>
              </a:rPr>
              <a:t> </a:t>
            </a:r>
            <a:r>
              <a:rPr sz="750" dirty="0">
                <a:solidFill>
                  <a:srgbClr val="FF5B00"/>
                </a:solidFill>
                <a:latin typeface="Cambria"/>
                <a:cs typeface="Cambria"/>
              </a:rPr>
              <a:t>o</a:t>
            </a:r>
            <a:r>
              <a:rPr sz="750" spc="17" dirty="0">
                <a:solidFill>
                  <a:srgbClr val="FF5B00"/>
                </a:solidFill>
                <a:latin typeface="Cambria"/>
                <a:cs typeface="Cambria"/>
              </a:rPr>
              <a:t> </a:t>
            </a:r>
            <a:r>
              <a:rPr sz="750" dirty="0">
                <a:solidFill>
                  <a:srgbClr val="FF5B00"/>
                </a:solidFill>
                <a:latin typeface="Cambria"/>
                <a:cs typeface="Cambria"/>
              </a:rPr>
              <a:t>n</a:t>
            </a:r>
            <a:r>
              <a:rPr sz="750" spc="68" dirty="0">
                <a:solidFill>
                  <a:srgbClr val="FF5B00"/>
                </a:solidFill>
                <a:latin typeface="Cambria"/>
                <a:cs typeface="Cambria"/>
              </a:rPr>
              <a:t> </a:t>
            </a:r>
            <a:r>
              <a:rPr sz="750" dirty="0">
                <a:solidFill>
                  <a:srgbClr val="FF5B00"/>
                </a:solidFill>
                <a:latin typeface="Cambria"/>
                <a:cs typeface="Cambria"/>
              </a:rPr>
              <a:t>n</a:t>
            </a:r>
            <a:r>
              <a:rPr sz="750" spc="68" dirty="0">
                <a:solidFill>
                  <a:srgbClr val="FF5B00"/>
                </a:solidFill>
                <a:latin typeface="Cambria"/>
                <a:cs typeface="Cambria"/>
              </a:rPr>
              <a:t> </a:t>
            </a:r>
            <a:r>
              <a:rPr sz="750" dirty="0">
                <a:solidFill>
                  <a:srgbClr val="FF5B00"/>
                </a:solidFill>
                <a:latin typeface="Cambria"/>
                <a:cs typeface="Cambria"/>
              </a:rPr>
              <a:t>a</a:t>
            </a:r>
            <a:r>
              <a:rPr sz="750" spc="44" dirty="0">
                <a:solidFill>
                  <a:srgbClr val="FF5B00"/>
                </a:solidFill>
                <a:latin typeface="Cambria"/>
                <a:cs typeface="Cambria"/>
              </a:rPr>
              <a:t> </a:t>
            </a:r>
            <a:r>
              <a:rPr sz="750" dirty="0">
                <a:solidFill>
                  <a:srgbClr val="FF5B00"/>
                </a:solidFill>
                <a:latin typeface="Cambria"/>
                <a:cs typeface="Cambria"/>
              </a:rPr>
              <a:t>i</a:t>
            </a:r>
            <a:r>
              <a:rPr sz="750" spc="65" dirty="0">
                <a:solidFill>
                  <a:srgbClr val="FF5B00"/>
                </a:solidFill>
                <a:latin typeface="Cambria"/>
                <a:cs typeface="Cambria"/>
              </a:rPr>
              <a:t> </a:t>
            </a:r>
            <a:r>
              <a:rPr sz="750" dirty="0">
                <a:solidFill>
                  <a:srgbClr val="FF5B00"/>
                </a:solidFill>
                <a:latin typeface="Cambria"/>
                <a:cs typeface="Cambria"/>
              </a:rPr>
              <a:t>r</a:t>
            </a:r>
            <a:r>
              <a:rPr sz="750" spc="27" dirty="0">
                <a:solidFill>
                  <a:srgbClr val="FF5B00"/>
                </a:solidFill>
                <a:latin typeface="Cambria"/>
                <a:cs typeface="Cambria"/>
              </a:rPr>
              <a:t> </a:t>
            </a:r>
            <a:r>
              <a:rPr sz="750" dirty="0">
                <a:solidFill>
                  <a:srgbClr val="FF5B00"/>
                </a:solidFill>
                <a:latin typeface="Cambria"/>
                <a:cs typeface="Cambria"/>
              </a:rPr>
              <a:t>e</a:t>
            </a:r>
            <a:r>
              <a:rPr sz="750" spc="102" dirty="0">
                <a:solidFill>
                  <a:srgbClr val="FF5B00"/>
                </a:solidFill>
                <a:latin typeface="Cambria"/>
                <a:cs typeface="Cambria"/>
              </a:rPr>
              <a:t>  </a:t>
            </a:r>
            <a:r>
              <a:rPr sz="750" dirty="0">
                <a:solidFill>
                  <a:srgbClr val="FF5B00"/>
                </a:solidFill>
                <a:latin typeface="Cambria"/>
                <a:cs typeface="Cambria"/>
              </a:rPr>
              <a:t>(</a:t>
            </a:r>
            <a:r>
              <a:rPr sz="750" spc="75" dirty="0">
                <a:solidFill>
                  <a:srgbClr val="FF5B00"/>
                </a:solidFill>
                <a:latin typeface="Cambria"/>
                <a:cs typeface="Cambria"/>
              </a:rPr>
              <a:t> </a:t>
            </a:r>
            <a:r>
              <a:rPr sz="750" dirty="0">
                <a:solidFill>
                  <a:srgbClr val="FF5B00"/>
                </a:solidFill>
                <a:latin typeface="Cambria"/>
                <a:cs typeface="Cambria"/>
              </a:rPr>
              <a:t>5</a:t>
            </a:r>
            <a:r>
              <a:rPr sz="750" spc="58" dirty="0">
                <a:solidFill>
                  <a:srgbClr val="FF5B00"/>
                </a:solidFill>
                <a:latin typeface="Cambria"/>
                <a:cs typeface="Cambria"/>
              </a:rPr>
              <a:t> </a:t>
            </a:r>
            <a:r>
              <a:rPr sz="750" dirty="0">
                <a:solidFill>
                  <a:srgbClr val="FF5B00"/>
                </a:solidFill>
                <a:latin typeface="Cambria"/>
                <a:cs typeface="Cambria"/>
              </a:rPr>
              <a:t>8</a:t>
            </a:r>
            <a:r>
              <a:rPr sz="750" spc="106" dirty="0">
                <a:solidFill>
                  <a:srgbClr val="FF5B00"/>
                </a:solidFill>
                <a:latin typeface="Cambria"/>
                <a:cs typeface="Cambria"/>
              </a:rPr>
              <a:t>  </a:t>
            </a:r>
            <a:r>
              <a:rPr sz="750" dirty="0">
                <a:solidFill>
                  <a:srgbClr val="FF5B00"/>
                </a:solidFill>
                <a:latin typeface="Cambria"/>
                <a:cs typeface="Cambria"/>
              </a:rPr>
              <a:t>p</a:t>
            </a:r>
            <a:r>
              <a:rPr sz="750" spc="48" dirty="0">
                <a:solidFill>
                  <a:srgbClr val="FF5B00"/>
                </a:solidFill>
                <a:latin typeface="Cambria"/>
                <a:cs typeface="Cambria"/>
              </a:rPr>
              <a:t> </a:t>
            </a:r>
            <a:r>
              <a:rPr sz="750" dirty="0">
                <a:solidFill>
                  <a:srgbClr val="FF5B00"/>
                </a:solidFill>
                <a:latin typeface="Cambria"/>
                <a:cs typeface="Cambria"/>
              </a:rPr>
              <a:t>a</a:t>
            </a:r>
            <a:r>
              <a:rPr sz="750" spc="44" dirty="0">
                <a:solidFill>
                  <a:srgbClr val="FF5B00"/>
                </a:solidFill>
                <a:latin typeface="Cambria"/>
                <a:cs typeface="Cambria"/>
              </a:rPr>
              <a:t> </a:t>
            </a:r>
            <a:r>
              <a:rPr sz="750" spc="72" dirty="0">
                <a:solidFill>
                  <a:srgbClr val="FF5B00"/>
                </a:solidFill>
                <a:latin typeface="Cambria"/>
                <a:cs typeface="Cambria"/>
              </a:rPr>
              <a:t>g</a:t>
            </a:r>
            <a:r>
              <a:rPr sz="750" spc="-7" dirty="0">
                <a:solidFill>
                  <a:srgbClr val="FF5B00"/>
                </a:solidFill>
                <a:latin typeface="Cambria"/>
                <a:cs typeface="Cambria"/>
              </a:rPr>
              <a:t> </a:t>
            </a:r>
            <a:r>
              <a:rPr sz="750" dirty="0">
                <a:solidFill>
                  <a:srgbClr val="FF5B00"/>
                </a:solidFill>
                <a:latin typeface="Cambria"/>
                <a:cs typeface="Cambria"/>
              </a:rPr>
              <a:t>e</a:t>
            </a:r>
            <a:r>
              <a:rPr sz="750" spc="17" dirty="0">
                <a:solidFill>
                  <a:srgbClr val="FF5B00"/>
                </a:solidFill>
                <a:latin typeface="Cambria"/>
                <a:cs typeface="Cambria"/>
              </a:rPr>
              <a:t> </a:t>
            </a:r>
            <a:r>
              <a:rPr sz="750" dirty="0">
                <a:solidFill>
                  <a:srgbClr val="FF5B00"/>
                </a:solidFill>
                <a:latin typeface="Cambria"/>
                <a:cs typeface="Cambria"/>
              </a:rPr>
              <a:t>s</a:t>
            </a:r>
            <a:r>
              <a:rPr sz="750" spc="17" dirty="0">
                <a:solidFill>
                  <a:srgbClr val="FF5B00"/>
                </a:solidFill>
                <a:latin typeface="Cambria"/>
                <a:cs typeface="Cambria"/>
              </a:rPr>
              <a:t> </a:t>
            </a:r>
            <a:r>
              <a:rPr sz="750" spc="-34" dirty="0">
                <a:solidFill>
                  <a:srgbClr val="FF5B00"/>
                </a:solidFill>
                <a:latin typeface="Cambria"/>
                <a:cs typeface="Cambria"/>
              </a:rPr>
              <a:t>)</a:t>
            </a:r>
            <a:endParaRPr sz="750" dirty="0">
              <a:latin typeface="Cambria"/>
              <a:cs typeface="Cambria"/>
            </a:endParaRPr>
          </a:p>
        </p:txBody>
      </p:sp>
      <p:sp>
        <p:nvSpPr>
          <p:cNvPr id="22" name="object 22"/>
          <p:cNvSpPr txBox="1"/>
          <p:nvPr/>
        </p:nvSpPr>
        <p:spPr>
          <a:xfrm>
            <a:off x="8043449" y="2361901"/>
            <a:ext cx="305665" cy="125909"/>
          </a:xfrm>
          <a:prstGeom prst="rect">
            <a:avLst/>
          </a:prstGeom>
        </p:spPr>
        <p:txBody>
          <a:bodyPr vert="horz" wrap="square" lIns="0" tIns="10391" rIns="0" bIns="0" rtlCol="0">
            <a:spAutoFit/>
          </a:bodyPr>
          <a:lstStyle/>
          <a:p>
            <a:pPr marL="8659">
              <a:spcBef>
                <a:spcPts val="82"/>
              </a:spcBef>
            </a:pPr>
            <a:r>
              <a:rPr sz="750" spc="37" dirty="0">
                <a:solidFill>
                  <a:srgbClr val="FF5B00"/>
                </a:solidFill>
                <a:latin typeface="Cambria"/>
                <a:cs typeface="Cambria"/>
              </a:rPr>
              <a:t>6</a:t>
            </a:r>
            <a:r>
              <a:rPr sz="750" spc="-10" dirty="0">
                <a:solidFill>
                  <a:srgbClr val="FF5B00"/>
                </a:solidFill>
                <a:latin typeface="Cambria"/>
                <a:cs typeface="Cambria"/>
              </a:rPr>
              <a:t> </a:t>
            </a:r>
            <a:r>
              <a:rPr sz="750" dirty="0">
                <a:solidFill>
                  <a:srgbClr val="FF5B00"/>
                </a:solidFill>
                <a:latin typeface="Cambria"/>
                <a:cs typeface="Cambria"/>
              </a:rPr>
              <a:t>9</a:t>
            </a:r>
            <a:r>
              <a:rPr sz="750" spc="37" dirty="0">
                <a:solidFill>
                  <a:srgbClr val="FF5B00"/>
                </a:solidFill>
                <a:latin typeface="Cambria"/>
                <a:cs typeface="Cambria"/>
              </a:rPr>
              <a:t> </a:t>
            </a:r>
            <a:r>
              <a:rPr sz="750" dirty="0">
                <a:solidFill>
                  <a:srgbClr val="FF5B00"/>
                </a:solidFill>
                <a:latin typeface="Cambria"/>
                <a:cs typeface="Cambria"/>
              </a:rPr>
              <a:t>7</a:t>
            </a:r>
            <a:r>
              <a:rPr sz="750" spc="51" dirty="0">
                <a:solidFill>
                  <a:srgbClr val="FF5B00"/>
                </a:solidFill>
                <a:latin typeface="Cambria"/>
                <a:cs typeface="Cambria"/>
              </a:rPr>
              <a:t> </a:t>
            </a:r>
            <a:r>
              <a:rPr sz="750" spc="-34" dirty="0">
                <a:solidFill>
                  <a:srgbClr val="FF5B00"/>
                </a:solidFill>
                <a:latin typeface="Cambria"/>
                <a:cs typeface="Cambria"/>
              </a:rPr>
              <a:t>9</a:t>
            </a:r>
            <a:endParaRPr sz="750" dirty="0">
              <a:latin typeface="Cambria"/>
              <a:cs typeface="Cambria"/>
            </a:endParaRPr>
          </a:p>
        </p:txBody>
      </p:sp>
      <p:sp>
        <p:nvSpPr>
          <p:cNvPr id="23" name="object 23"/>
          <p:cNvSpPr txBox="1"/>
          <p:nvPr/>
        </p:nvSpPr>
        <p:spPr>
          <a:xfrm>
            <a:off x="3817579" y="2589206"/>
            <a:ext cx="211715"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e</a:t>
            </a:r>
            <a:r>
              <a:rPr sz="750" spc="44" dirty="0">
                <a:solidFill>
                  <a:srgbClr val="FF5B00"/>
                </a:solidFill>
                <a:latin typeface="Cambria"/>
                <a:cs typeface="Cambria"/>
              </a:rPr>
              <a:t> </a:t>
            </a:r>
            <a:r>
              <a:rPr sz="750" dirty="0">
                <a:solidFill>
                  <a:srgbClr val="FF5B00"/>
                </a:solidFill>
                <a:latin typeface="Cambria"/>
                <a:cs typeface="Cambria"/>
              </a:rPr>
              <a:t>a</a:t>
            </a:r>
            <a:r>
              <a:rPr sz="750" spc="68" dirty="0">
                <a:solidFill>
                  <a:srgbClr val="FF5B00"/>
                </a:solidFill>
                <a:latin typeface="Cambria"/>
                <a:cs typeface="Cambria"/>
              </a:rPr>
              <a:t> </a:t>
            </a:r>
            <a:r>
              <a:rPr sz="750" spc="-34" dirty="0">
                <a:solidFill>
                  <a:srgbClr val="FF5B00"/>
                </a:solidFill>
                <a:latin typeface="Cambria"/>
                <a:cs typeface="Cambria"/>
              </a:rPr>
              <a:t>s</a:t>
            </a:r>
            <a:endParaRPr sz="750" dirty="0">
              <a:latin typeface="Cambria"/>
              <a:cs typeface="Cambria"/>
            </a:endParaRPr>
          </a:p>
        </p:txBody>
      </p:sp>
      <p:sp>
        <p:nvSpPr>
          <p:cNvPr id="24" name="object 24"/>
          <p:cNvSpPr txBox="1"/>
          <p:nvPr/>
        </p:nvSpPr>
        <p:spPr>
          <a:xfrm>
            <a:off x="4467009" y="2589202"/>
            <a:ext cx="1218767"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R</a:t>
            </a:r>
            <a:r>
              <a:rPr sz="750" spc="20" dirty="0">
                <a:solidFill>
                  <a:srgbClr val="FF5B00"/>
                </a:solidFill>
                <a:latin typeface="Cambria"/>
                <a:cs typeface="Cambria"/>
              </a:rPr>
              <a:t> </a:t>
            </a:r>
            <a:r>
              <a:rPr sz="750" dirty="0">
                <a:solidFill>
                  <a:srgbClr val="FF5B00"/>
                </a:solidFill>
                <a:latin typeface="Cambria"/>
                <a:cs typeface="Cambria"/>
              </a:rPr>
              <a:t>e</a:t>
            </a:r>
            <a:r>
              <a:rPr sz="750" spc="24" dirty="0">
                <a:solidFill>
                  <a:srgbClr val="FF5B00"/>
                </a:solidFill>
                <a:latin typeface="Cambria"/>
                <a:cs typeface="Cambria"/>
              </a:rPr>
              <a:t> </a:t>
            </a:r>
            <a:r>
              <a:rPr sz="750" dirty="0">
                <a:solidFill>
                  <a:srgbClr val="FF5B00"/>
                </a:solidFill>
                <a:latin typeface="Cambria"/>
                <a:cs typeface="Cambria"/>
              </a:rPr>
              <a:t>s</a:t>
            </a:r>
            <a:r>
              <a:rPr sz="750" spc="24" dirty="0">
                <a:solidFill>
                  <a:srgbClr val="FF5B00"/>
                </a:solidFill>
                <a:latin typeface="Cambria"/>
                <a:cs typeface="Cambria"/>
              </a:rPr>
              <a:t> </a:t>
            </a:r>
            <a:r>
              <a:rPr sz="750" dirty="0">
                <a:solidFill>
                  <a:srgbClr val="FF5B00"/>
                </a:solidFill>
                <a:latin typeface="Cambria"/>
                <a:cs typeface="Cambria"/>
              </a:rPr>
              <a:t>u</a:t>
            </a:r>
            <a:r>
              <a:rPr sz="750" spc="75" dirty="0">
                <a:solidFill>
                  <a:srgbClr val="FF5B00"/>
                </a:solidFill>
                <a:latin typeface="Cambria"/>
                <a:cs typeface="Cambria"/>
              </a:rPr>
              <a:t> </a:t>
            </a:r>
            <a:r>
              <a:rPr sz="750" spc="-7" dirty="0">
                <a:solidFill>
                  <a:srgbClr val="FF5B00"/>
                </a:solidFill>
                <a:latin typeface="Cambria"/>
                <a:cs typeface="Cambria"/>
              </a:rPr>
              <a:t>l</a:t>
            </a:r>
            <a:r>
              <a:rPr sz="750" spc="78" dirty="0">
                <a:solidFill>
                  <a:srgbClr val="FF5B00"/>
                </a:solidFill>
                <a:latin typeface="Cambria"/>
                <a:cs typeface="Cambria"/>
              </a:rPr>
              <a:t> </a:t>
            </a:r>
            <a:r>
              <a:rPr sz="750" dirty="0">
                <a:solidFill>
                  <a:srgbClr val="FF5B00"/>
                </a:solidFill>
                <a:latin typeface="Cambria"/>
                <a:cs typeface="Cambria"/>
              </a:rPr>
              <a:t>t</a:t>
            </a:r>
            <a:r>
              <a:rPr sz="750" spc="-3" dirty="0">
                <a:solidFill>
                  <a:srgbClr val="FF5B00"/>
                </a:solidFill>
                <a:latin typeface="Cambria"/>
                <a:cs typeface="Cambria"/>
              </a:rPr>
              <a:t> </a:t>
            </a:r>
            <a:r>
              <a:rPr sz="750" dirty="0">
                <a:solidFill>
                  <a:srgbClr val="FF5B00"/>
                </a:solidFill>
                <a:latin typeface="Cambria"/>
                <a:cs typeface="Cambria"/>
              </a:rPr>
              <a:t>s</a:t>
            </a:r>
            <a:r>
              <a:rPr sz="750" spc="109" dirty="0">
                <a:solidFill>
                  <a:srgbClr val="FF5B00"/>
                </a:solidFill>
                <a:latin typeface="Cambria"/>
                <a:cs typeface="Cambria"/>
              </a:rPr>
              <a:t>  </a:t>
            </a:r>
            <a:r>
              <a:rPr sz="750" dirty="0">
                <a:solidFill>
                  <a:srgbClr val="FF5B00"/>
                </a:solidFill>
                <a:latin typeface="Cambria"/>
                <a:cs typeface="Cambria"/>
              </a:rPr>
              <a:t>(</a:t>
            </a:r>
            <a:r>
              <a:rPr sz="750" spc="89" dirty="0">
                <a:solidFill>
                  <a:srgbClr val="FF5B00"/>
                </a:solidFill>
                <a:latin typeface="Cambria"/>
                <a:cs typeface="Cambria"/>
              </a:rPr>
              <a:t> </a:t>
            </a:r>
            <a:r>
              <a:rPr sz="750" dirty="0">
                <a:solidFill>
                  <a:srgbClr val="FF5B00"/>
                </a:solidFill>
                <a:latin typeface="Cambria"/>
                <a:cs typeface="Cambria"/>
              </a:rPr>
              <a:t>2</a:t>
            </a:r>
            <a:r>
              <a:rPr sz="750" spc="61" dirty="0">
                <a:solidFill>
                  <a:srgbClr val="FF5B00"/>
                </a:solidFill>
                <a:latin typeface="Cambria"/>
                <a:cs typeface="Cambria"/>
              </a:rPr>
              <a:t> </a:t>
            </a:r>
            <a:r>
              <a:rPr sz="750" dirty="0">
                <a:solidFill>
                  <a:srgbClr val="FF5B00"/>
                </a:solidFill>
                <a:latin typeface="Cambria"/>
                <a:cs typeface="Cambria"/>
              </a:rPr>
              <a:t>6</a:t>
            </a:r>
            <a:r>
              <a:rPr sz="750" spc="119" dirty="0">
                <a:solidFill>
                  <a:srgbClr val="FF5B00"/>
                </a:solidFill>
                <a:latin typeface="Cambria"/>
                <a:cs typeface="Cambria"/>
              </a:rPr>
              <a:t>  </a:t>
            </a:r>
            <a:r>
              <a:rPr sz="750" dirty="0">
                <a:solidFill>
                  <a:srgbClr val="FF5B00"/>
                </a:solidFill>
                <a:latin typeface="Cambria"/>
                <a:cs typeface="Cambria"/>
              </a:rPr>
              <a:t>p</a:t>
            </a:r>
            <a:r>
              <a:rPr sz="750" spc="51" dirty="0">
                <a:solidFill>
                  <a:srgbClr val="FF5B00"/>
                </a:solidFill>
                <a:latin typeface="Cambria"/>
                <a:cs typeface="Cambria"/>
              </a:rPr>
              <a:t> </a:t>
            </a:r>
            <a:r>
              <a:rPr sz="750" dirty="0">
                <a:solidFill>
                  <a:srgbClr val="FF5B00"/>
                </a:solidFill>
                <a:latin typeface="Cambria"/>
                <a:cs typeface="Cambria"/>
              </a:rPr>
              <a:t>a</a:t>
            </a:r>
            <a:r>
              <a:rPr sz="750" spc="51" dirty="0">
                <a:solidFill>
                  <a:srgbClr val="FF5B00"/>
                </a:solidFill>
                <a:latin typeface="Cambria"/>
                <a:cs typeface="Cambria"/>
              </a:rPr>
              <a:t> </a:t>
            </a:r>
            <a:r>
              <a:rPr sz="750" spc="72" dirty="0">
                <a:solidFill>
                  <a:srgbClr val="FF5B00"/>
                </a:solidFill>
                <a:latin typeface="Cambria"/>
                <a:cs typeface="Cambria"/>
              </a:rPr>
              <a:t>g</a:t>
            </a:r>
            <a:r>
              <a:rPr sz="750" spc="-3" dirty="0">
                <a:solidFill>
                  <a:srgbClr val="FF5B00"/>
                </a:solidFill>
                <a:latin typeface="Cambria"/>
                <a:cs typeface="Cambria"/>
              </a:rPr>
              <a:t> </a:t>
            </a:r>
            <a:r>
              <a:rPr sz="750" dirty="0">
                <a:solidFill>
                  <a:srgbClr val="FF5B00"/>
                </a:solidFill>
                <a:latin typeface="Cambria"/>
                <a:cs typeface="Cambria"/>
              </a:rPr>
              <a:t>e</a:t>
            </a:r>
            <a:r>
              <a:rPr sz="750" spc="27" dirty="0">
                <a:solidFill>
                  <a:srgbClr val="FF5B00"/>
                </a:solidFill>
                <a:latin typeface="Cambria"/>
                <a:cs typeface="Cambria"/>
              </a:rPr>
              <a:t> </a:t>
            </a:r>
            <a:r>
              <a:rPr sz="750" dirty="0">
                <a:solidFill>
                  <a:srgbClr val="FF5B00"/>
                </a:solidFill>
                <a:latin typeface="Cambria"/>
                <a:cs typeface="Cambria"/>
              </a:rPr>
              <a:t>s</a:t>
            </a:r>
            <a:r>
              <a:rPr sz="750" spc="20" dirty="0">
                <a:solidFill>
                  <a:srgbClr val="FF5B00"/>
                </a:solidFill>
                <a:latin typeface="Cambria"/>
                <a:cs typeface="Cambria"/>
              </a:rPr>
              <a:t> </a:t>
            </a:r>
            <a:r>
              <a:rPr sz="750" spc="-34" dirty="0">
                <a:solidFill>
                  <a:srgbClr val="FF5B00"/>
                </a:solidFill>
                <a:latin typeface="Cambria"/>
                <a:cs typeface="Cambria"/>
              </a:rPr>
              <a:t>)</a:t>
            </a:r>
            <a:endParaRPr sz="750" dirty="0">
              <a:latin typeface="Cambria"/>
              <a:cs typeface="Cambria"/>
            </a:endParaRPr>
          </a:p>
        </p:txBody>
      </p:sp>
      <p:sp>
        <p:nvSpPr>
          <p:cNvPr id="25" name="object 25"/>
          <p:cNvSpPr txBox="1"/>
          <p:nvPr/>
        </p:nvSpPr>
        <p:spPr>
          <a:xfrm>
            <a:off x="8043449" y="2589202"/>
            <a:ext cx="305233" cy="125909"/>
          </a:xfrm>
          <a:prstGeom prst="rect">
            <a:avLst/>
          </a:prstGeom>
        </p:spPr>
        <p:txBody>
          <a:bodyPr vert="horz" wrap="square" lIns="0" tIns="10391" rIns="0" bIns="0" rtlCol="0">
            <a:spAutoFit/>
          </a:bodyPr>
          <a:lstStyle/>
          <a:p>
            <a:pPr marL="8659">
              <a:spcBef>
                <a:spcPts val="82"/>
              </a:spcBef>
            </a:pPr>
            <a:r>
              <a:rPr sz="750" spc="34" dirty="0">
                <a:solidFill>
                  <a:srgbClr val="FF5B00"/>
                </a:solidFill>
                <a:latin typeface="Cambria"/>
                <a:cs typeface="Cambria"/>
              </a:rPr>
              <a:t>6</a:t>
            </a:r>
            <a:r>
              <a:rPr sz="750" spc="-10" dirty="0">
                <a:solidFill>
                  <a:srgbClr val="FF5B00"/>
                </a:solidFill>
                <a:latin typeface="Cambria"/>
                <a:cs typeface="Cambria"/>
              </a:rPr>
              <a:t> </a:t>
            </a:r>
            <a:r>
              <a:rPr sz="750" dirty="0">
                <a:solidFill>
                  <a:srgbClr val="FF5B00"/>
                </a:solidFill>
                <a:latin typeface="Cambria"/>
                <a:cs typeface="Cambria"/>
              </a:rPr>
              <a:t>0</a:t>
            </a:r>
            <a:r>
              <a:rPr sz="750" spc="34" dirty="0">
                <a:solidFill>
                  <a:srgbClr val="FF5B00"/>
                </a:solidFill>
                <a:latin typeface="Cambria"/>
                <a:cs typeface="Cambria"/>
              </a:rPr>
              <a:t> </a:t>
            </a:r>
            <a:r>
              <a:rPr sz="750" dirty="0">
                <a:solidFill>
                  <a:srgbClr val="FF5B00"/>
                </a:solidFill>
                <a:latin typeface="Cambria"/>
                <a:cs typeface="Cambria"/>
              </a:rPr>
              <a:t>2</a:t>
            </a:r>
            <a:r>
              <a:rPr sz="750" spc="51" dirty="0">
                <a:solidFill>
                  <a:srgbClr val="FF5B00"/>
                </a:solidFill>
                <a:latin typeface="Cambria"/>
                <a:cs typeface="Cambria"/>
              </a:rPr>
              <a:t> </a:t>
            </a:r>
            <a:r>
              <a:rPr sz="750" spc="-34" dirty="0">
                <a:solidFill>
                  <a:srgbClr val="FF5B00"/>
                </a:solidFill>
                <a:latin typeface="Cambria"/>
                <a:cs typeface="Cambria"/>
              </a:rPr>
              <a:t>9</a:t>
            </a:r>
            <a:endParaRPr sz="750" dirty="0">
              <a:latin typeface="Cambria"/>
              <a:cs typeface="Cambria"/>
            </a:endParaRPr>
          </a:p>
        </p:txBody>
      </p:sp>
      <p:sp>
        <p:nvSpPr>
          <p:cNvPr id="26" name="object 26"/>
          <p:cNvSpPr txBox="1"/>
          <p:nvPr/>
        </p:nvSpPr>
        <p:spPr>
          <a:xfrm>
            <a:off x="3817580" y="2816507"/>
            <a:ext cx="348528"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p</a:t>
            </a:r>
            <a:r>
              <a:rPr sz="750" spc="55" dirty="0">
                <a:solidFill>
                  <a:srgbClr val="FF5B00"/>
                </a:solidFill>
                <a:latin typeface="Cambria"/>
                <a:cs typeface="Cambria"/>
              </a:rPr>
              <a:t> </a:t>
            </a:r>
            <a:r>
              <a:rPr sz="750" dirty="0">
                <a:solidFill>
                  <a:srgbClr val="FF5B00"/>
                </a:solidFill>
                <a:latin typeface="Cambria"/>
                <a:cs typeface="Cambria"/>
              </a:rPr>
              <a:t>-</a:t>
            </a:r>
            <a:r>
              <a:rPr sz="750" spc="48" dirty="0">
                <a:solidFill>
                  <a:srgbClr val="FF5B00"/>
                </a:solidFill>
                <a:latin typeface="Cambria"/>
                <a:cs typeface="Cambria"/>
              </a:rPr>
              <a:t> </a:t>
            </a:r>
            <a:r>
              <a:rPr sz="750" dirty="0">
                <a:solidFill>
                  <a:srgbClr val="FF5B00"/>
                </a:solidFill>
                <a:latin typeface="Cambria"/>
                <a:cs typeface="Cambria"/>
              </a:rPr>
              <a:t>e</a:t>
            </a:r>
            <a:r>
              <a:rPr sz="750" spc="31" dirty="0">
                <a:solidFill>
                  <a:srgbClr val="FF5B00"/>
                </a:solidFill>
                <a:latin typeface="Cambria"/>
                <a:cs typeface="Cambria"/>
              </a:rPr>
              <a:t> </a:t>
            </a:r>
            <a:r>
              <a:rPr sz="750" dirty="0">
                <a:solidFill>
                  <a:srgbClr val="FF5B00"/>
                </a:solidFill>
                <a:latin typeface="Cambria"/>
                <a:cs typeface="Cambria"/>
              </a:rPr>
              <a:t>a</a:t>
            </a:r>
            <a:r>
              <a:rPr sz="750" spc="55" dirty="0">
                <a:solidFill>
                  <a:srgbClr val="FF5B00"/>
                </a:solidFill>
                <a:latin typeface="Cambria"/>
                <a:cs typeface="Cambria"/>
              </a:rPr>
              <a:t> </a:t>
            </a:r>
            <a:r>
              <a:rPr sz="750" spc="-34" dirty="0">
                <a:solidFill>
                  <a:srgbClr val="FF5B00"/>
                </a:solidFill>
                <a:latin typeface="Cambria"/>
                <a:cs typeface="Cambria"/>
              </a:rPr>
              <a:t>s</a:t>
            </a:r>
            <a:endParaRPr sz="750" dirty="0">
              <a:latin typeface="Cambria"/>
              <a:cs typeface="Cambria"/>
            </a:endParaRPr>
          </a:p>
        </p:txBody>
      </p:sp>
      <p:sp>
        <p:nvSpPr>
          <p:cNvPr id="27" name="object 27"/>
          <p:cNvSpPr txBox="1"/>
          <p:nvPr/>
        </p:nvSpPr>
        <p:spPr>
          <a:xfrm>
            <a:off x="4467008" y="2816503"/>
            <a:ext cx="1647825"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Q</a:t>
            </a:r>
            <a:r>
              <a:rPr sz="750" spc="20" dirty="0">
                <a:solidFill>
                  <a:srgbClr val="FF5B00"/>
                </a:solidFill>
                <a:latin typeface="Cambria"/>
                <a:cs typeface="Cambria"/>
              </a:rPr>
              <a:t> </a:t>
            </a:r>
            <a:r>
              <a:rPr sz="750" dirty="0">
                <a:solidFill>
                  <a:srgbClr val="FF5B00"/>
                </a:solidFill>
                <a:latin typeface="Cambria"/>
                <a:cs typeface="Cambria"/>
              </a:rPr>
              <a:t>u</a:t>
            </a:r>
            <a:r>
              <a:rPr sz="750" spc="68" dirty="0">
                <a:solidFill>
                  <a:srgbClr val="FF5B00"/>
                </a:solidFill>
                <a:latin typeface="Cambria"/>
                <a:cs typeface="Cambria"/>
              </a:rPr>
              <a:t> </a:t>
            </a:r>
            <a:r>
              <a:rPr sz="750" dirty="0">
                <a:solidFill>
                  <a:srgbClr val="FF5B00"/>
                </a:solidFill>
                <a:latin typeface="Cambria"/>
                <a:cs typeface="Cambria"/>
              </a:rPr>
              <a:t>e</a:t>
            </a:r>
            <a:r>
              <a:rPr sz="750" spc="17" dirty="0">
                <a:solidFill>
                  <a:srgbClr val="FF5B00"/>
                </a:solidFill>
                <a:latin typeface="Cambria"/>
                <a:cs typeface="Cambria"/>
              </a:rPr>
              <a:t> </a:t>
            </a:r>
            <a:r>
              <a:rPr sz="750" dirty="0">
                <a:solidFill>
                  <a:srgbClr val="FF5B00"/>
                </a:solidFill>
                <a:latin typeface="Cambria"/>
                <a:cs typeface="Cambria"/>
              </a:rPr>
              <a:t>s</a:t>
            </a:r>
            <a:r>
              <a:rPr sz="750" spc="17" dirty="0">
                <a:solidFill>
                  <a:srgbClr val="FF5B00"/>
                </a:solidFill>
                <a:latin typeface="Cambria"/>
                <a:cs typeface="Cambria"/>
              </a:rPr>
              <a:t> </a:t>
            </a:r>
            <a:r>
              <a:rPr sz="750" dirty="0">
                <a:solidFill>
                  <a:srgbClr val="FF5B00"/>
                </a:solidFill>
                <a:latin typeface="Cambria"/>
                <a:cs typeface="Cambria"/>
              </a:rPr>
              <a:t>t</a:t>
            </a:r>
            <a:r>
              <a:rPr sz="750" spc="-7" dirty="0">
                <a:solidFill>
                  <a:srgbClr val="FF5B00"/>
                </a:solidFill>
                <a:latin typeface="Cambria"/>
                <a:cs typeface="Cambria"/>
              </a:rPr>
              <a:t> </a:t>
            </a:r>
            <a:r>
              <a:rPr sz="750" dirty="0">
                <a:solidFill>
                  <a:srgbClr val="FF5B00"/>
                </a:solidFill>
                <a:latin typeface="Cambria"/>
                <a:cs typeface="Cambria"/>
              </a:rPr>
              <a:t>i</a:t>
            </a:r>
            <a:r>
              <a:rPr sz="750" spc="65" dirty="0">
                <a:solidFill>
                  <a:srgbClr val="FF5B00"/>
                </a:solidFill>
                <a:latin typeface="Cambria"/>
                <a:cs typeface="Cambria"/>
              </a:rPr>
              <a:t> </a:t>
            </a:r>
            <a:r>
              <a:rPr sz="750" dirty="0">
                <a:solidFill>
                  <a:srgbClr val="FF5B00"/>
                </a:solidFill>
                <a:latin typeface="Cambria"/>
                <a:cs typeface="Cambria"/>
              </a:rPr>
              <a:t>o</a:t>
            </a:r>
            <a:r>
              <a:rPr sz="750" spc="20" dirty="0">
                <a:solidFill>
                  <a:srgbClr val="FF5B00"/>
                </a:solidFill>
                <a:latin typeface="Cambria"/>
                <a:cs typeface="Cambria"/>
              </a:rPr>
              <a:t> </a:t>
            </a:r>
            <a:r>
              <a:rPr sz="750" dirty="0">
                <a:solidFill>
                  <a:srgbClr val="FF5B00"/>
                </a:solidFill>
                <a:latin typeface="Cambria"/>
                <a:cs typeface="Cambria"/>
              </a:rPr>
              <a:t>n</a:t>
            </a:r>
            <a:r>
              <a:rPr sz="750" spc="68" dirty="0">
                <a:solidFill>
                  <a:srgbClr val="FF5B00"/>
                </a:solidFill>
                <a:latin typeface="Cambria"/>
                <a:cs typeface="Cambria"/>
              </a:rPr>
              <a:t> </a:t>
            </a:r>
            <a:r>
              <a:rPr sz="750" dirty="0">
                <a:solidFill>
                  <a:srgbClr val="FF5B00"/>
                </a:solidFill>
                <a:latin typeface="Cambria"/>
                <a:cs typeface="Cambria"/>
              </a:rPr>
              <a:t>n</a:t>
            </a:r>
            <a:r>
              <a:rPr sz="750" spc="65" dirty="0">
                <a:solidFill>
                  <a:srgbClr val="FF5B00"/>
                </a:solidFill>
                <a:latin typeface="Cambria"/>
                <a:cs typeface="Cambria"/>
              </a:rPr>
              <a:t> </a:t>
            </a:r>
            <a:r>
              <a:rPr sz="750" dirty="0">
                <a:solidFill>
                  <a:srgbClr val="FF5B00"/>
                </a:solidFill>
                <a:latin typeface="Cambria"/>
                <a:cs typeface="Cambria"/>
              </a:rPr>
              <a:t>a</a:t>
            </a:r>
            <a:r>
              <a:rPr sz="750" spc="44" dirty="0">
                <a:solidFill>
                  <a:srgbClr val="FF5B00"/>
                </a:solidFill>
                <a:latin typeface="Cambria"/>
                <a:cs typeface="Cambria"/>
              </a:rPr>
              <a:t> </a:t>
            </a:r>
            <a:r>
              <a:rPr sz="750" dirty="0">
                <a:solidFill>
                  <a:srgbClr val="FF5B00"/>
                </a:solidFill>
                <a:latin typeface="Cambria"/>
                <a:cs typeface="Cambria"/>
              </a:rPr>
              <a:t>i</a:t>
            </a:r>
            <a:r>
              <a:rPr sz="750" spc="65" dirty="0">
                <a:solidFill>
                  <a:srgbClr val="FF5B00"/>
                </a:solidFill>
                <a:latin typeface="Cambria"/>
                <a:cs typeface="Cambria"/>
              </a:rPr>
              <a:t> </a:t>
            </a:r>
            <a:r>
              <a:rPr sz="750" dirty="0">
                <a:solidFill>
                  <a:srgbClr val="FF5B00"/>
                </a:solidFill>
                <a:latin typeface="Cambria"/>
                <a:cs typeface="Cambria"/>
              </a:rPr>
              <a:t>r</a:t>
            </a:r>
            <a:r>
              <a:rPr sz="750" spc="27" dirty="0">
                <a:solidFill>
                  <a:srgbClr val="FF5B00"/>
                </a:solidFill>
                <a:latin typeface="Cambria"/>
                <a:cs typeface="Cambria"/>
              </a:rPr>
              <a:t> </a:t>
            </a:r>
            <a:r>
              <a:rPr sz="750" dirty="0">
                <a:solidFill>
                  <a:srgbClr val="FF5B00"/>
                </a:solidFill>
                <a:latin typeface="Cambria"/>
                <a:cs typeface="Cambria"/>
              </a:rPr>
              <a:t>e</a:t>
            </a:r>
            <a:r>
              <a:rPr sz="750" spc="102" dirty="0">
                <a:solidFill>
                  <a:srgbClr val="FF5B00"/>
                </a:solidFill>
                <a:latin typeface="Cambria"/>
                <a:cs typeface="Cambria"/>
              </a:rPr>
              <a:t>  </a:t>
            </a:r>
            <a:r>
              <a:rPr sz="750" dirty="0">
                <a:solidFill>
                  <a:srgbClr val="FF5B00"/>
                </a:solidFill>
                <a:latin typeface="Cambria"/>
                <a:cs typeface="Cambria"/>
              </a:rPr>
              <a:t>(</a:t>
            </a:r>
            <a:r>
              <a:rPr sz="750" spc="72" dirty="0">
                <a:solidFill>
                  <a:srgbClr val="FF5B00"/>
                </a:solidFill>
                <a:latin typeface="Cambria"/>
                <a:cs typeface="Cambria"/>
              </a:rPr>
              <a:t> </a:t>
            </a:r>
            <a:r>
              <a:rPr sz="750" dirty="0">
                <a:solidFill>
                  <a:srgbClr val="FF5B00"/>
                </a:solidFill>
                <a:latin typeface="Cambria"/>
                <a:cs typeface="Cambria"/>
              </a:rPr>
              <a:t>7</a:t>
            </a:r>
            <a:r>
              <a:rPr sz="750" spc="58" dirty="0">
                <a:solidFill>
                  <a:srgbClr val="FF5B00"/>
                </a:solidFill>
                <a:latin typeface="Cambria"/>
                <a:cs typeface="Cambria"/>
              </a:rPr>
              <a:t> </a:t>
            </a:r>
            <a:r>
              <a:rPr sz="750" dirty="0">
                <a:solidFill>
                  <a:srgbClr val="FF5B00"/>
                </a:solidFill>
                <a:latin typeface="Cambria"/>
                <a:cs typeface="Cambria"/>
              </a:rPr>
              <a:t>9</a:t>
            </a:r>
            <a:r>
              <a:rPr sz="750" spc="109" dirty="0">
                <a:solidFill>
                  <a:srgbClr val="FF5B00"/>
                </a:solidFill>
                <a:latin typeface="Cambria"/>
                <a:cs typeface="Cambria"/>
              </a:rPr>
              <a:t>  </a:t>
            </a:r>
            <a:r>
              <a:rPr sz="750" dirty="0">
                <a:solidFill>
                  <a:srgbClr val="FF5B00"/>
                </a:solidFill>
                <a:latin typeface="Cambria"/>
                <a:cs typeface="Cambria"/>
              </a:rPr>
              <a:t>p</a:t>
            </a:r>
            <a:r>
              <a:rPr sz="750" spc="44" dirty="0">
                <a:solidFill>
                  <a:srgbClr val="FF5B00"/>
                </a:solidFill>
                <a:latin typeface="Cambria"/>
                <a:cs typeface="Cambria"/>
              </a:rPr>
              <a:t> </a:t>
            </a:r>
            <a:r>
              <a:rPr sz="750" dirty="0">
                <a:solidFill>
                  <a:srgbClr val="FF5B00"/>
                </a:solidFill>
                <a:latin typeface="Cambria"/>
                <a:cs typeface="Cambria"/>
              </a:rPr>
              <a:t>a</a:t>
            </a:r>
            <a:r>
              <a:rPr sz="750" spc="41" dirty="0">
                <a:solidFill>
                  <a:srgbClr val="FF5B00"/>
                </a:solidFill>
                <a:latin typeface="Cambria"/>
                <a:cs typeface="Cambria"/>
              </a:rPr>
              <a:t> </a:t>
            </a:r>
            <a:r>
              <a:rPr sz="750" spc="72" dirty="0">
                <a:solidFill>
                  <a:srgbClr val="FF5B00"/>
                </a:solidFill>
                <a:latin typeface="Cambria"/>
                <a:cs typeface="Cambria"/>
              </a:rPr>
              <a:t>g</a:t>
            </a:r>
            <a:r>
              <a:rPr sz="750" spc="-7" dirty="0">
                <a:solidFill>
                  <a:srgbClr val="FF5B00"/>
                </a:solidFill>
                <a:latin typeface="Cambria"/>
                <a:cs typeface="Cambria"/>
              </a:rPr>
              <a:t> </a:t>
            </a:r>
            <a:r>
              <a:rPr sz="750" dirty="0">
                <a:solidFill>
                  <a:srgbClr val="FF5B00"/>
                </a:solidFill>
                <a:latin typeface="Cambria"/>
                <a:cs typeface="Cambria"/>
              </a:rPr>
              <a:t>e</a:t>
            </a:r>
            <a:r>
              <a:rPr sz="750" spc="20" dirty="0">
                <a:solidFill>
                  <a:srgbClr val="FF5B00"/>
                </a:solidFill>
                <a:latin typeface="Cambria"/>
                <a:cs typeface="Cambria"/>
              </a:rPr>
              <a:t> </a:t>
            </a:r>
            <a:r>
              <a:rPr sz="750" dirty="0">
                <a:solidFill>
                  <a:srgbClr val="FF5B00"/>
                </a:solidFill>
                <a:latin typeface="Cambria"/>
                <a:cs typeface="Cambria"/>
              </a:rPr>
              <a:t>s</a:t>
            </a:r>
            <a:r>
              <a:rPr sz="750" spc="17" dirty="0">
                <a:solidFill>
                  <a:srgbClr val="FF5B00"/>
                </a:solidFill>
                <a:latin typeface="Cambria"/>
                <a:cs typeface="Cambria"/>
              </a:rPr>
              <a:t> </a:t>
            </a:r>
            <a:r>
              <a:rPr sz="750" spc="-34" dirty="0">
                <a:solidFill>
                  <a:srgbClr val="FF5B00"/>
                </a:solidFill>
                <a:latin typeface="Cambria"/>
                <a:cs typeface="Cambria"/>
              </a:rPr>
              <a:t>)</a:t>
            </a:r>
            <a:endParaRPr sz="750" dirty="0">
              <a:latin typeface="Cambria"/>
              <a:cs typeface="Cambria"/>
            </a:endParaRPr>
          </a:p>
        </p:txBody>
      </p:sp>
      <p:sp>
        <p:nvSpPr>
          <p:cNvPr id="28" name="object 28"/>
          <p:cNvSpPr txBox="1"/>
          <p:nvPr/>
        </p:nvSpPr>
        <p:spPr>
          <a:xfrm>
            <a:off x="8043449" y="2816503"/>
            <a:ext cx="332942"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4</a:t>
            </a:r>
            <a:r>
              <a:rPr sz="750" spc="24" dirty="0">
                <a:solidFill>
                  <a:srgbClr val="FF5B00"/>
                </a:solidFill>
                <a:latin typeface="Cambria"/>
                <a:cs typeface="Cambria"/>
              </a:rPr>
              <a:t> </a:t>
            </a:r>
            <a:r>
              <a:rPr sz="750" dirty="0">
                <a:solidFill>
                  <a:srgbClr val="FF5B00"/>
                </a:solidFill>
                <a:latin typeface="Cambria"/>
                <a:cs typeface="Cambria"/>
              </a:rPr>
              <a:t>6</a:t>
            </a:r>
            <a:r>
              <a:rPr sz="750" spc="55" dirty="0">
                <a:solidFill>
                  <a:srgbClr val="FF5B00"/>
                </a:solidFill>
                <a:latin typeface="Cambria"/>
                <a:cs typeface="Cambria"/>
              </a:rPr>
              <a:t> </a:t>
            </a:r>
            <a:r>
              <a:rPr sz="750" spc="37" dirty="0">
                <a:solidFill>
                  <a:srgbClr val="FF5B00"/>
                </a:solidFill>
                <a:latin typeface="Cambria"/>
                <a:cs typeface="Cambria"/>
              </a:rPr>
              <a:t>5</a:t>
            </a:r>
            <a:r>
              <a:rPr sz="750" dirty="0">
                <a:solidFill>
                  <a:srgbClr val="FF5B00"/>
                </a:solidFill>
                <a:latin typeface="Cambria"/>
                <a:cs typeface="Cambria"/>
              </a:rPr>
              <a:t> </a:t>
            </a:r>
            <a:r>
              <a:rPr sz="750" spc="-34" dirty="0">
                <a:solidFill>
                  <a:srgbClr val="FF5B00"/>
                </a:solidFill>
                <a:latin typeface="Cambria"/>
                <a:cs typeface="Cambria"/>
              </a:rPr>
              <a:t>5</a:t>
            </a:r>
            <a:r>
              <a:rPr sz="750" dirty="0">
                <a:solidFill>
                  <a:srgbClr val="FF5B00"/>
                </a:solidFill>
                <a:latin typeface="Cambria"/>
                <a:cs typeface="Cambria"/>
              </a:rPr>
              <a:t> </a:t>
            </a:r>
            <a:endParaRPr sz="750" dirty="0">
              <a:latin typeface="Cambria"/>
              <a:cs typeface="Cambria"/>
            </a:endParaRPr>
          </a:p>
        </p:txBody>
      </p:sp>
      <p:sp>
        <p:nvSpPr>
          <p:cNvPr id="29" name="object 29"/>
          <p:cNvSpPr txBox="1"/>
          <p:nvPr/>
        </p:nvSpPr>
        <p:spPr>
          <a:xfrm>
            <a:off x="3817580" y="3043808"/>
            <a:ext cx="348528"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p</a:t>
            </a:r>
            <a:r>
              <a:rPr sz="750" spc="55" dirty="0">
                <a:solidFill>
                  <a:srgbClr val="FF5B00"/>
                </a:solidFill>
                <a:latin typeface="Cambria"/>
                <a:cs typeface="Cambria"/>
              </a:rPr>
              <a:t> </a:t>
            </a:r>
            <a:r>
              <a:rPr sz="750" dirty="0">
                <a:solidFill>
                  <a:srgbClr val="FF5B00"/>
                </a:solidFill>
                <a:latin typeface="Cambria"/>
                <a:cs typeface="Cambria"/>
              </a:rPr>
              <a:t>-</a:t>
            </a:r>
            <a:r>
              <a:rPr sz="750" spc="48" dirty="0">
                <a:solidFill>
                  <a:srgbClr val="FF5B00"/>
                </a:solidFill>
                <a:latin typeface="Cambria"/>
                <a:cs typeface="Cambria"/>
              </a:rPr>
              <a:t> </a:t>
            </a:r>
            <a:r>
              <a:rPr sz="750" dirty="0">
                <a:solidFill>
                  <a:srgbClr val="FF5B00"/>
                </a:solidFill>
                <a:latin typeface="Cambria"/>
                <a:cs typeface="Cambria"/>
              </a:rPr>
              <a:t>e</a:t>
            </a:r>
            <a:r>
              <a:rPr sz="750" spc="31" dirty="0">
                <a:solidFill>
                  <a:srgbClr val="FF5B00"/>
                </a:solidFill>
                <a:latin typeface="Cambria"/>
                <a:cs typeface="Cambria"/>
              </a:rPr>
              <a:t> </a:t>
            </a:r>
            <a:r>
              <a:rPr sz="750" dirty="0">
                <a:solidFill>
                  <a:srgbClr val="FF5B00"/>
                </a:solidFill>
                <a:latin typeface="Cambria"/>
                <a:cs typeface="Cambria"/>
              </a:rPr>
              <a:t>a</a:t>
            </a:r>
            <a:r>
              <a:rPr sz="750" spc="55" dirty="0">
                <a:solidFill>
                  <a:srgbClr val="FF5B00"/>
                </a:solidFill>
                <a:latin typeface="Cambria"/>
                <a:cs typeface="Cambria"/>
              </a:rPr>
              <a:t> </a:t>
            </a:r>
            <a:r>
              <a:rPr sz="750" spc="-34" dirty="0">
                <a:solidFill>
                  <a:srgbClr val="FF5B00"/>
                </a:solidFill>
                <a:latin typeface="Cambria"/>
                <a:cs typeface="Cambria"/>
              </a:rPr>
              <a:t>s</a:t>
            </a:r>
            <a:endParaRPr sz="750" dirty="0">
              <a:latin typeface="Cambria"/>
              <a:cs typeface="Cambria"/>
            </a:endParaRPr>
          </a:p>
        </p:txBody>
      </p:sp>
      <p:sp>
        <p:nvSpPr>
          <p:cNvPr id="30" name="object 30"/>
          <p:cNvSpPr txBox="1"/>
          <p:nvPr/>
        </p:nvSpPr>
        <p:spPr>
          <a:xfrm>
            <a:off x="4467009" y="3043805"/>
            <a:ext cx="1218767"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R</a:t>
            </a:r>
            <a:r>
              <a:rPr sz="750" spc="20" dirty="0">
                <a:solidFill>
                  <a:srgbClr val="FF5B00"/>
                </a:solidFill>
                <a:latin typeface="Cambria"/>
                <a:cs typeface="Cambria"/>
              </a:rPr>
              <a:t> </a:t>
            </a:r>
            <a:r>
              <a:rPr sz="750" dirty="0">
                <a:solidFill>
                  <a:srgbClr val="FF5B00"/>
                </a:solidFill>
                <a:latin typeface="Cambria"/>
                <a:cs typeface="Cambria"/>
              </a:rPr>
              <a:t>e</a:t>
            </a:r>
            <a:r>
              <a:rPr sz="750" spc="27" dirty="0">
                <a:solidFill>
                  <a:srgbClr val="FF5B00"/>
                </a:solidFill>
                <a:latin typeface="Cambria"/>
                <a:cs typeface="Cambria"/>
              </a:rPr>
              <a:t> </a:t>
            </a:r>
            <a:r>
              <a:rPr sz="750" dirty="0">
                <a:solidFill>
                  <a:srgbClr val="FF5B00"/>
                </a:solidFill>
                <a:latin typeface="Cambria"/>
                <a:cs typeface="Cambria"/>
              </a:rPr>
              <a:t>s</a:t>
            </a:r>
            <a:r>
              <a:rPr sz="750" spc="20" dirty="0">
                <a:solidFill>
                  <a:srgbClr val="FF5B00"/>
                </a:solidFill>
                <a:latin typeface="Cambria"/>
                <a:cs typeface="Cambria"/>
              </a:rPr>
              <a:t> </a:t>
            </a:r>
            <a:r>
              <a:rPr sz="750" dirty="0">
                <a:solidFill>
                  <a:srgbClr val="FF5B00"/>
                </a:solidFill>
                <a:latin typeface="Cambria"/>
                <a:cs typeface="Cambria"/>
              </a:rPr>
              <a:t>u</a:t>
            </a:r>
            <a:r>
              <a:rPr sz="750" spc="78" dirty="0">
                <a:solidFill>
                  <a:srgbClr val="FF5B00"/>
                </a:solidFill>
                <a:latin typeface="Cambria"/>
                <a:cs typeface="Cambria"/>
              </a:rPr>
              <a:t> </a:t>
            </a:r>
            <a:r>
              <a:rPr sz="750" spc="-7" dirty="0">
                <a:solidFill>
                  <a:srgbClr val="FF5B00"/>
                </a:solidFill>
                <a:latin typeface="Cambria"/>
                <a:cs typeface="Cambria"/>
              </a:rPr>
              <a:t>l</a:t>
            </a:r>
            <a:r>
              <a:rPr sz="750" spc="75" dirty="0">
                <a:solidFill>
                  <a:srgbClr val="FF5B00"/>
                </a:solidFill>
                <a:latin typeface="Cambria"/>
                <a:cs typeface="Cambria"/>
              </a:rPr>
              <a:t> </a:t>
            </a:r>
            <a:r>
              <a:rPr sz="750" dirty="0">
                <a:solidFill>
                  <a:srgbClr val="FF5B00"/>
                </a:solidFill>
                <a:latin typeface="Cambria"/>
                <a:cs typeface="Cambria"/>
              </a:rPr>
              <a:t>t s</a:t>
            </a:r>
            <a:r>
              <a:rPr sz="750" spc="109" dirty="0">
                <a:solidFill>
                  <a:srgbClr val="FF5B00"/>
                </a:solidFill>
                <a:latin typeface="Cambria"/>
                <a:cs typeface="Cambria"/>
              </a:rPr>
              <a:t>  </a:t>
            </a:r>
            <a:r>
              <a:rPr sz="750" dirty="0">
                <a:solidFill>
                  <a:srgbClr val="FF5B00"/>
                </a:solidFill>
                <a:latin typeface="Cambria"/>
                <a:cs typeface="Cambria"/>
              </a:rPr>
              <a:t>(</a:t>
            </a:r>
            <a:r>
              <a:rPr sz="750" spc="85" dirty="0">
                <a:solidFill>
                  <a:srgbClr val="FF5B00"/>
                </a:solidFill>
                <a:latin typeface="Cambria"/>
                <a:cs typeface="Cambria"/>
              </a:rPr>
              <a:t> </a:t>
            </a:r>
            <a:r>
              <a:rPr sz="750" spc="34" dirty="0">
                <a:solidFill>
                  <a:srgbClr val="FF5B00"/>
                </a:solidFill>
                <a:latin typeface="Cambria"/>
                <a:cs typeface="Cambria"/>
              </a:rPr>
              <a:t>5</a:t>
            </a:r>
            <a:r>
              <a:rPr sz="750" dirty="0">
                <a:solidFill>
                  <a:srgbClr val="FF5B00"/>
                </a:solidFill>
                <a:latin typeface="Cambria"/>
                <a:cs typeface="Cambria"/>
              </a:rPr>
              <a:t> 2</a:t>
            </a:r>
            <a:r>
              <a:rPr sz="750" spc="130" dirty="0">
                <a:solidFill>
                  <a:srgbClr val="FF5B00"/>
                </a:solidFill>
                <a:latin typeface="Cambria"/>
                <a:cs typeface="Cambria"/>
              </a:rPr>
              <a:t>  </a:t>
            </a:r>
            <a:r>
              <a:rPr sz="750" dirty="0">
                <a:solidFill>
                  <a:srgbClr val="FF5B00"/>
                </a:solidFill>
                <a:latin typeface="Cambria"/>
                <a:cs typeface="Cambria"/>
              </a:rPr>
              <a:t>p</a:t>
            </a:r>
            <a:r>
              <a:rPr sz="750" spc="55" dirty="0">
                <a:solidFill>
                  <a:srgbClr val="FF5B00"/>
                </a:solidFill>
                <a:latin typeface="Cambria"/>
                <a:cs typeface="Cambria"/>
              </a:rPr>
              <a:t> </a:t>
            </a:r>
            <a:r>
              <a:rPr sz="750" dirty="0">
                <a:solidFill>
                  <a:srgbClr val="FF5B00"/>
                </a:solidFill>
                <a:latin typeface="Cambria"/>
                <a:cs typeface="Cambria"/>
              </a:rPr>
              <a:t>a</a:t>
            </a:r>
            <a:r>
              <a:rPr sz="750" spc="48" dirty="0">
                <a:solidFill>
                  <a:srgbClr val="FF5B00"/>
                </a:solidFill>
                <a:latin typeface="Cambria"/>
                <a:cs typeface="Cambria"/>
              </a:rPr>
              <a:t> </a:t>
            </a:r>
            <a:r>
              <a:rPr sz="750" spc="72" dirty="0">
                <a:solidFill>
                  <a:srgbClr val="FF5B00"/>
                </a:solidFill>
                <a:latin typeface="Cambria"/>
                <a:cs typeface="Cambria"/>
              </a:rPr>
              <a:t>g</a:t>
            </a:r>
            <a:r>
              <a:rPr sz="750" dirty="0">
                <a:solidFill>
                  <a:srgbClr val="FF5B00"/>
                </a:solidFill>
                <a:latin typeface="Cambria"/>
                <a:cs typeface="Cambria"/>
              </a:rPr>
              <a:t> e</a:t>
            </a:r>
            <a:r>
              <a:rPr sz="750" spc="24" dirty="0">
                <a:solidFill>
                  <a:srgbClr val="FF5B00"/>
                </a:solidFill>
                <a:latin typeface="Cambria"/>
                <a:cs typeface="Cambria"/>
              </a:rPr>
              <a:t> </a:t>
            </a:r>
            <a:r>
              <a:rPr sz="750" dirty="0">
                <a:solidFill>
                  <a:srgbClr val="FF5B00"/>
                </a:solidFill>
                <a:latin typeface="Cambria"/>
                <a:cs typeface="Cambria"/>
              </a:rPr>
              <a:t>s</a:t>
            </a:r>
            <a:r>
              <a:rPr sz="750" spc="24" dirty="0">
                <a:solidFill>
                  <a:srgbClr val="FF5B00"/>
                </a:solidFill>
                <a:latin typeface="Cambria"/>
                <a:cs typeface="Cambria"/>
              </a:rPr>
              <a:t> </a:t>
            </a:r>
            <a:r>
              <a:rPr sz="750" spc="-34" dirty="0">
                <a:solidFill>
                  <a:srgbClr val="FF5B00"/>
                </a:solidFill>
                <a:latin typeface="Cambria"/>
                <a:cs typeface="Cambria"/>
              </a:rPr>
              <a:t>)</a:t>
            </a:r>
            <a:endParaRPr sz="750" dirty="0">
              <a:latin typeface="Cambria"/>
              <a:cs typeface="Cambria"/>
            </a:endParaRPr>
          </a:p>
        </p:txBody>
      </p:sp>
      <p:sp>
        <p:nvSpPr>
          <p:cNvPr id="31" name="object 31"/>
          <p:cNvSpPr txBox="1"/>
          <p:nvPr/>
        </p:nvSpPr>
        <p:spPr>
          <a:xfrm>
            <a:off x="8043449" y="3043805"/>
            <a:ext cx="306099"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3</a:t>
            </a:r>
            <a:r>
              <a:rPr sz="750" spc="41" dirty="0">
                <a:solidFill>
                  <a:srgbClr val="FF5B00"/>
                </a:solidFill>
                <a:latin typeface="Cambria"/>
                <a:cs typeface="Cambria"/>
              </a:rPr>
              <a:t> </a:t>
            </a:r>
            <a:r>
              <a:rPr sz="750" dirty="0">
                <a:solidFill>
                  <a:srgbClr val="FF5B00"/>
                </a:solidFill>
                <a:latin typeface="Cambria"/>
                <a:cs typeface="Cambria"/>
              </a:rPr>
              <a:t>9</a:t>
            </a:r>
            <a:r>
              <a:rPr sz="750" spc="27" dirty="0">
                <a:solidFill>
                  <a:srgbClr val="FF5B00"/>
                </a:solidFill>
                <a:latin typeface="Cambria"/>
                <a:cs typeface="Cambria"/>
              </a:rPr>
              <a:t> </a:t>
            </a:r>
            <a:r>
              <a:rPr sz="750" dirty="0">
                <a:solidFill>
                  <a:srgbClr val="FF5B00"/>
                </a:solidFill>
                <a:latin typeface="Cambria"/>
                <a:cs typeface="Cambria"/>
              </a:rPr>
              <a:t>7</a:t>
            </a:r>
            <a:r>
              <a:rPr sz="750" spc="44" dirty="0">
                <a:solidFill>
                  <a:srgbClr val="FF5B00"/>
                </a:solidFill>
                <a:latin typeface="Cambria"/>
                <a:cs typeface="Cambria"/>
              </a:rPr>
              <a:t> </a:t>
            </a:r>
            <a:r>
              <a:rPr sz="750" spc="-34" dirty="0">
                <a:solidFill>
                  <a:srgbClr val="FF5B00"/>
                </a:solidFill>
                <a:latin typeface="Cambria"/>
                <a:cs typeface="Cambria"/>
              </a:rPr>
              <a:t>0</a:t>
            </a:r>
            <a:endParaRPr sz="750" dirty="0">
              <a:latin typeface="Cambria"/>
              <a:cs typeface="Cambria"/>
            </a:endParaRPr>
          </a:p>
        </p:txBody>
      </p:sp>
      <p:sp>
        <p:nvSpPr>
          <p:cNvPr id="32" name="object 32"/>
          <p:cNvSpPr txBox="1"/>
          <p:nvPr/>
        </p:nvSpPr>
        <p:spPr>
          <a:xfrm>
            <a:off x="3817580" y="3271109"/>
            <a:ext cx="339003"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c</a:t>
            </a:r>
            <a:r>
              <a:rPr sz="750" spc="31" dirty="0">
                <a:solidFill>
                  <a:srgbClr val="FF5B00"/>
                </a:solidFill>
                <a:latin typeface="Cambria"/>
                <a:cs typeface="Cambria"/>
              </a:rPr>
              <a:t> </a:t>
            </a:r>
            <a:r>
              <a:rPr sz="750" dirty="0">
                <a:solidFill>
                  <a:srgbClr val="FF5B00"/>
                </a:solidFill>
                <a:latin typeface="Cambria"/>
                <a:cs typeface="Cambria"/>
              </a:rPr>
              <a:t>-</a:t>
            </a:r>
            <a:r>
              <a:rPr sz="750" spc="61" dirty="0">
                <a:solidFill>
                  <a:srgbClr val="FF5B00"/>
                </a:solidFill>
                <a:latin typeface="Cambria"/>
                <a:cs typeface="Cambria"/>
              </a:rPr>
              <a:t> </a:t>
            </a:r>
            <a:r>
              <a:rPr sz="750" dirty="0">
                <a:solidFill>
                  <a:srgbClr val="FF5B00"/>
                </a:solidFill>
                <a:latin typeface="Cambria"/>
                <a:cs typeface="Cambria"/>
              </a:rPr>
              <a:t>e</a:t>
            </a:r>
            <a:r>
              <a:rPr sz="750" spc="41" dirty="0">
                <a:solidFill>
                  <a:srgbClr val="FF5B00"/>
                </a:solidFill>
                <a:latin typeface="Cambria"/>
                <a:cs typeface="Cambria"/>
              </a:rPr>
              <a:t> </a:t>
            </a:r>
            <a:r>
              <a:rPr sz="750" dirty="0">
                <a:solidFill>
                  <a:srgbClr val="FF5B00"/>
                </a:solidFill>
                <a:latin typeface="Cambria"/>
                <a:cs typeface="Cambria"/>
              </a:rPr>
              <a:t>a</a:t>
            </a:r>
            <a:r>
              <a:rPr sz="750" spc="65" dirty="0">
                <a:solidFill>
                  <a:srgbClr val="FF5B00"/>
                </a:solidFill>
                <a:latin typeface="Cambria"/>
                <a:cs typeface="Cambria"/>
              </a:rPr>
              <a:t> </a:t>
            </a:r>
            <a:r>
              <a:rPr sz="750" spc="-34" dirty="0">
                <a:solidFill>
                  <a:srgbClr val="FF5B00"/>
                </a:solidFill>
                <a:latin typeface="Cambria"/>
                <a:cs typeface="Cambria"/>
              </a:rPr>
              <a:t>s</a:t>
            </a:r>
            <a:endParaRPr sz="750" dirty="0">
              <a:latin typeface="Cambria"/>
              <a:cs typeface="Cambria"/>
            </a:endParaRPr>
          </a:p>
        </p:txBody>
      </p:sp>
      <p:sp>
        <p:nvSpPr>
          <p:cNvPr id="33" name="object 33"/>
          <p:cNvSpPr txBox="1"/>
          <p:nvPr/>
        </p:nvSpPr>
        <p:spPr>
          <a:xfrm>
            <a:off x="4467008" y="3271106"/>
            <a:ext cx="1647825"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Q</a:t>
            </a:r>
            <a:r>
              <a:rPr sz="750" spc="20" dirty="0">
                <a:solidFill>
                  <a:srgbClr val="FF5B00"/>
                </a:solidFill>
                <a:latin typeface="Cambria"/>
                <a:cs typeface="Cambria"/>
              </a:rPr>
              <a:t> </a:t>
            </a:r>
            <a:r>
              <a:rPr sz="750" dirty="0">
                <a:solidFill>
                  <a:srgbClr val="FF5B00"/>
                </a:solidFill>
                <a:latin typeface="Cambria"/>
                <a:cs typeface="Cambria"/>
              </a:rPr>
              <a:t>u</a:t>
            </a:r>
            <a:r>
              <a:rPr sz="750" spc="68" dirty="0">
                <a:solidFill>
                  <a:srgbClr val="FF5B00"/>
                </a:solidFill>
                <a:latin typeface="Cambria"/>
                <a:cs typeface="Cambria"/>
              </a:rPr>
              <a:t> </a:t>
            </a:r>
            <a:r>
              <a:rPr sz="750" dirty="0">
                <a:solidFill>
                  <a:srgbClr val="FF5B00"/>
                </a:solidFill>
                <a:latin typeface="Cambria"/>
                <a:cs typeface="Cambria"/>
              </a:rPr>
              <a:t>e</a:t>
            </a:r>
            <a:r>
              <a:rPr sz="750" spc="17" dirty="0">
                <a:solidFill>
                  <a:srgbClr val="FF5B00"/>
                </a:solidFill>
                <a:latin typeface="Cambria"/>
                <a:cs typeface="Cambria"/>
              </a:rPr>
              <a:t> </a:t>
            </a:r>
            <a:r>
              <a:rPr sz="750" dirty="0">
                <a:solidFill>
                  <a:srgbClr val="FF5B00"/>
                </a:solidFill>
                <a:latin typeface="Cambria"/>
                <a:cs typeface="Cambria"/>
              </a:rPr>
              <a:t>s</a:t>
            </a:r>
            <a:r>
              <a:rPr sz="750" spc="17" dirty="0">
                <a:solidFill>
                  <a:srgbClr val="FF5B00"/>
                </a:solidFill>
                <a:latin typeface="Cambria"/>
                <a:cs typeface="Cambria"/>
              </a:rPr>
              <a:t> </a:t>
            </a:r>
            <a:r>
              <a:rPr sz="750" dirty="0">
                <a:solidFill>
                  <a:srgbClr val="FF5B00"/>
                </a:solidFill>
                <a:latin typeface="Cambria"/>
                <a:cs typeface="Cambria"/>
              </a:rPr>
              <a:t>t</a:t>
            </a:r>
            <a:r>
              <a:rPr sz="750" spc="-7" dirty="0">
                <a:solidFill>
                  <a:srgbClr val="FF5B00"/>
                </a:solidFill>
                <a:latin typeface="Cambria"/>
                <a:cs typeface="Cambria"/>
              </a:rPr>
              <a:t> </a:t>
            </a:r>
            <a:r>
              <a:rPr sz="750" dirty="0">
                <a:solidFill>
                  <a:srgbClr val="FF5B00"/>
                </a:solidFill>
                <a:latin typeface="Cambria"/>
                <a:cs typeface="Cambria"/>
              </a:rPr>
              <a:t>i</a:t>
            </a:r>
            <a:r>
              <a:rPr sz="750" spc="65" dirty="0">
                <a:solidFill>
                  <a:srgbClr val="FF5B00"/>
                </a:solidFill>
                <a:latin typeface="Cambria"/>
                <a:cs typeface="Cambria"/>
              </a:rPr>
              <a:t> </a:t>
            </a:r>
            <a:r>
              <a:rPr sz="750" dirty="0">
                <a:solidFill>
                  <a:srgbClr val="FF5B00"/>
                </a:solidFill>
                <a:latin typeface="Cambria"/>
                <a:cs typeface="Cambria"/>
              </a:rPr>
              <a:t>o</a:t>
            </a:r>
            <a:r>
              <a:rPr sz="750" spc="20" dirty="0">
                <a:solidFill>
                  <a:srgbClr val="FF5B00"/>
                </a:solidFill>
                <a:latin typeface="Cambria"/>
                <a:cs typeface="Cambria"/>
              </a:rPr>
              <a:t> </a:t>
            </a:r>
            <a:r>
              <a:rPr sz="750" dirty="0">
                <a:solidFill>
                  <a:srgbClr val="FF5B00"/>
                </a:solidFill>
                <a:latin typeface="Cambria"/>
                <a:cs typeface="Cambria"/>
              </a:rPr>
              <a:t>n</a:t>
            </a:r>
            <a:r>
              <a:rPr sz="750" spc="68" dirty="0">
                <a:solidFill>
                  <a:srgbClr val="FF5B00"/>
                </a:solidFill>
                <a:latin typeface="Cambria"/>
                <a:cs typeface="Cambria"/>
              </a:rPr>
              <a:t> </a:t>
            </a:r>
            <a:r>
              <a:rPr sz="750" dirty="0">
                <a:solidFill>
                  <a:srgbClr val="FF5B00"/>
                </a:solidFill>
                <a:latin typeface="Cambria"/>
                <a:cs typeface="Cambria"/>
              </a:rPr>
              <a:t>n</a:t>
            </a:r>
            <a:r>
              <a:rPr sz="750" spc="65" dirty="0">
                <a:solidFill>
                  <a:srgbClr val="FF5B00"/>
                </a:solidFill>
                <a:latin typeface="Cambria"/>
                <a:cs typeface="Cambria"/>
              </a:rPr>
              <a:t> </a:t>
            </a:r>
            <a:r>
              <a:rPr sz="750" dirty="0">
                <a:solidFill>
                  <a:srgbClr val="FF5B00"/>
                </a:solidFill>
                <a:latin typeface="Cambria"/>
                <a:cs typeface="Cambria"/>
              </a:rPr>
              <a:t>a</a:t>
            </a:r>
            <a:r>
              <a:rPr sz="750" spc="44" dirty="0">
                <a:solidFill>
                  <a:srgbClr val="FF5B00"/>
                </a:solidFill>
                <a:latin typeface="Cambria"/>
                <a:cs typeface="Cambria"/>
              </a:rPr>
              <a:t> </a:t>
            </a:r>
            <a:r>
              <a:rPr sz="750" dirty="0">
                <a:solidFill>
                  <a:srgbClr val="FF5B00"/>
                </a:solidFill>
                <a:latin typeface="Cambria"/>
                <a:cs typeface="Cambria"/>
              </a:rPr>
              <a:t>i</a:t>
            </a:r>
            <a:r>
              <a:rPr sz="750" spc="65" dirty="0">
                <a:solidFill>
                  <a:srgbClr val="FF5B00"/>
                </a:solidFill>
                <a:latin typeface="Cambria"/>
                <a:cs typeface="Cambria"/>
              </a:rPr>
              <a:t> </a:t>
            </a:r>
            <a:r>
              <a:rPr sz="750" dirty="0">
                <a:solidFill>
                  <a:srgbClr val="FF5B00"/>
                </a:solidFill>
                <a:latin typeface="Cambria"/>
                <a:cs typeface="Cambria"/>
              </a:rPr>
              <a:t>r</a:t>
            </a:r>
            <a:r>
              <a:rPr sz="750" spc="27" dirty="0">
                <a:solidFill>
                  <a:srgbClr val="FF5B00"/>
                </a:solidFill>
                <a:latin typeface="Cambria"/>
                <a:cs typeface="Cambria"/>
              </a:rPr>
              <a:t> </a:t>
            </a:r>
            <a:r>
              <a:rPr sz="750" dirty="0">
                <a:solidFill>
                  <a:srgbClr val="FF5B00"/>
                </a:solidFill>
                <a:latin typeface="Cambria"/>
                <a:cs typeface="Cambria"/>
              </a:rPr>
              <a:t>e</a:t>
            </a:r>
            <a:r>
              <a:rPr sz="750" spc="102" dirty="0">
                <a:solidFill>
                  <a:srgbClr val="FF5B00"/>
                </a:solidFill>
                <a:latin typeface="Cambria"/>
                <a:cs typeface="Cambria"/>
              </a:rPr>
              <a:t>  </a:t>
            </a:r>
            <a:r>
              <a:rPr sz="750" dirty="0">
                <a:solidFill>
                  <a:srgbClr val="FF5B00"/>
                </a:solidFill>
                <a:latin typeface="Cambria"/>
                <a:cs typeface="Cambria"/>
              </a:rPr>
              <a:t>(</a:t>
            </a:r>
            <a:r>
              <a:rPr sz="750" spc="72" dirty="0">
                <a:solidFill>
                  <a:srgbClr val="FF5B00"/>
                </a:solidFill>
                <a:latin typeface="Cambria"/>
                <a:cs typeface="Cambria"/>
              </a:rPr>
              <a:t> </a:t>
            </a:r>
            <a:r>
              <a:rPr sz="750" dirty="0">
                <a:solidFill>
                  <a:srgbClr val="FF5B00"/>
                </a:solidFill>
                <a:latin typeface="Cambria"/>
                <a:cs typeface="Cambria"/>
              </a:rPr>
              <a:t>6</a:t>
            </a:r>
            <a:r>
              <a:rPr sz="750" spc="41" dirty="0">
                <a:solidFill>
                  <a:srgbClr val="FF5B00"/>
                </a:solidFill>
                <a:latin typeface="Cambria"/>
                <a:cs typeface="Cambria"/>
              </a:rPr>
              <a:t> </a:t>
            </a:r>
            <a:r>
              <a:rPr sz="750" dirty="0">
                <a:solidFill>
                  <a:srgbClr val="FF5B00"/>
                </a:solidFill>
                <a:latin typeface="Cambria"/>
                <a:cs typeface="Cambria"/>
              </a:rPr>
              <a:t>7</a:t>
            </a:r>
            <a:r>
              <a:rPr sz="750" spc="116" dirty="0">
                <a:solidFill>
                  <a:srgbClr val="FF5B00"/>
                </a:solidFill>
                <a:latin typeface="Cambria"/>
                <a:cs typeface="Cambria"/>
              </a:rPr>
              <a:t>  </a:t>
            </a:r>
            <a:r>
              <a:rPr sz="750" dirty="0">
                <a:solidFill>
                  <a:srgbClr val="FF5B00"/>
                </a:solidFill>
                <a:latin typeface="Cambria"/>
                <a:cs typeface="Cambria"/>
              </a:rPr>
              <a:t>p</a:t>
            </a:r>
            <a:r>
              <a:rPr sz="750" spc="48" dirty="0">
                <a:solidFill>
                  <a:srgbClr val="FF5B00"/>
                </a:solidFill>
                <a:latin typeface="Cambria"/>
                <a:cs typeface="Cambria"/>
              </a:rPr>
              <a:t> </a:t>
            </a:r>
            <a:r>
              <a:rPr sz="750" dirty="0">
                <a:solidFill>
                  <a:srgbClr val="FF5B00"/>
                </a:solidFill>
                <a:latin typeface="Cambria"/>
                <a:cs typeface="Cambria"/>
              </a:rPr>
              <a:t>a</a:t>
            </a:r>
            <a:r>
              <a:rPr sz="750" spc="41" dirty="0">
                <a:solidFill>
                  <a:srgbClr val="FF5B00"/>
                </a:solidFill>
                <a:latin typeface="Cambria"/>
                <a:cs typeface="Cambria"/>
              </a:rPr>
              <a:t> </a:t>
            </a:r>
            <a:r>
              <a:rPr sz="750" spc="72" dirty="0">
                <a:solidFill>
                  <a:srgbClr val="FF5B00"/>
                </a:solidFill>
                <a:latin typeface="Cambria"/>
                <a:cs typeface="Cambria"/>
              </a:rPr>
              <a:t>g</a:t>
            </a:r>
            <a:r>
              <a:rPr sz="750" spc="-7" dirty="0">
                <a:solidFill>
                  <a:srgbClr val="FF5B00"/>
                </a:solidFill>
                <a:latin typeface="Cambria"/>
                <a:cs typeface="Cambria"/>
              </a:rPr>
              <a:t> </a:t>
            </a:r>
            <a:r>
              <a:rPr sz="750" dirty="0">
                <a:solidFill>
                  <a:srgbClr val="FF5B00"/>
                </a:solidFill>
                <a:latin typeface="Cambria"/>
                <a:cs typeface="Cambria"/>
              </a:rPr>
              <a:t>e</a:t>
            </a:r>
            <a:r>
              <a:rPr sz="750" spc="20" dirty="0">
                <a:solidFill>
                  <a:srgbClr val="FF5B00"/>
                </a:solidFill>
                <a:latin typeface="Cambria"/>
                <a:cs typeface="Cambria"/>
              </a:rPr>
              <a:t> </a:t>
            </a:r>
            <a:r>
              <a:rPr sz="750" dirty="0">
                <a:solidFill>
                  <a:srgbClr val="FF5B00"/>
                </a:solidFill>
                <a:latin typeface="Cambria"/>
                <a:cs typeface="Cambria"/>
              </a:rPr>
              <a:t>s</a:t>
            </a:r>
            <a:r>
              <a:rPr sz="750" spc="17" dirty="0">
                <a:solidFill>
                  <a:srgbClr val="FF5B00"/>
                </a:solidFill>
                <a:latin typeface="Cambria"/>
                <a:cs typeface="Cambria"/>
              </a:rPr>
              <a:t> </a:t>
            </a:r>
            <a:r>
              <a:rPr sz="750" spc="-34" dirty="0">
                <a:solidFill>
                  <a:srgbClr val="FF5B00"/>
                </a:solidFill>
                <a:latin typeface="Cambria"/>
                <a:cs typeface="Cambria"/>
              </a:rPr>
              <a:t>)</a:t>
            </a:r>
            <a:endParaRPr sz="750" dirty="0">
              <a:latin typeface="Cambria"/>
              <a:cs typeface="Cambria"/>
            </a:endParaRPr>
          </a:p>
        </p:txBody>
      </p:sp>
      <p:sp>
        <p:nvSpPr>
          <p:cNvPr id="34" name="object 34"/>
          <p:cNvSpPr txBox="1"/>
          <p:nvPr/>
        </p:nvSpPr>
        <p:spPr>
          <a:xfrm>
            <a:off x="8043449" y="3271106"/>
            <a:ext cx="334241"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4</a:t>
            </a:r>
            <a:r>
              <a:rPr sz="750" spc="31" dirty="0">
                <a:solidFill>
                  <a:srgbClr val="FF5B00"/>
                </a:solidFill>
                <a:latin typeface="Cambria"/>
                <a:cs typeface="Cambria"/>
              </a:rPr>
              <a:t> </a:t>
            </a:r>
            <a:r>
              <a:rPr sz="750" spc="41" dirty="0">
                <a:solidFill>
                  <a:srgbClr val="FF5B00"/>
                </a:solidFill>
                <a:latin typeface="Cambria"/>
                <a:cs typeface="Cambria"/>
              </a:rPr>
              <a:t>3</a:t>
            </a:r>
            <a:r>
              <a:rPr sz="750" spc="7" dirty="0">
                <a:solidFill>
                  <a:srgbClr val="FF5B00"/>
                </a:solidFill>
                <a:latin typeface="Cambria"/>
                <a:cs typeface="Cambria"/>
              </a:rPr>
              <a:t> </a:t>
            </a:r>
            <a:r>
              <a:rPr sz="750" spc="41" dirty="0">
                <a:solidFill>
                  <a:srgbClr val="FF5B00"/>
                </a:solidFill>
                <a:latin typeface="Cambria"/>
                <a:cs typeface="Cambria"/>
              </a:rPr>
              <a:t>3</a:t>
            </a:r>
            <a:r>
              <a:rPr sz="750" spc="7" dirty="0">
                <a:solidFill>
                  <a:srgbClr val="FF5B00"/>
                </a:solidFill>
                <a:latin typeface="Cambria"/>
                <a:cs typeface="Cambria"/>
              </a:rPr>
              <a:t> </a:t>
            </a:r>
            <a:r>
              <a:rPr sz="750" spc="-34" dirty="0">
                <a:solidFill>
                  <a:srgbClr val="FF5B00"/>
                </a:solidFill>
                <a:latin typeface="Cambria"/>
                <a:cs typeface="Cambria"/>
              </a:rPr>
              <a:t>5</a:t>
            </a:r>
            <a:r>
              <a:rPr sz="750" dirty="0">
                <a:solidFill>
                  <a:srgbClr val="FF5B00"/>
                </a:solidFill>
                <a:latin typeface="Cambria"/>
                <a:cs typeface="Cambria"/>
              </a:rPr>
              <a:t> </a:t>
            </a:r>
            <a:endParaRPr sz="750" dirty="0">
              <a:latin typeface="Cambria"/>
              <a:cs typeface="Cambria"/>
            </a:endParaRPr>
          </a:p>
        </p:txBody>
      </p:sp>
      <p:sp>
        <p:nvSpPr>
          <p:cNvPr id="35" name="object 35"/>
          <p:cNvSpPr txBox="1"/>
          <p:nvPr/>
        </p:nvSpPr>
        <p:spPr>
          <a:xfrm>
            <a:off x="3817580" y="3498410"/>
            <a:ext cx="339003"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c</a:t>
            </a:r>
            <a:r>
              <a:rPr sz="750" spc="31" dirty="0">
                <a:solidFill>
                  <a:srgbClr val="FF5B00"/>
                </a:solidFill>
                <a:latin typeface="Cambria"/>
                <a:cs typeface="Cambria"/>
              </a:rPr>
              <a:t> </a:t>
            </a:r>
            <a:r>
              <a:rPr sz="750" dirty="0">
                <a:solidFill>
                  <a:srgbClr val="FF5B00"/>
                </a:solidFill>
                <a:latin typeface="Cambria"/>
                <a:cs typeface="Cambria"/>
              </a:rPr>
              <a:t>-</a:t>
            </a:r>
            <a:r>
              <a:rPr sz="750" spc="61" dirty="0">
                <a:solidFill>
                  <a:srgbClr val="FF5B00"/>
                </a:solidFill>
                <a:latin typeface="Cambria"/>
                <a:cs typeface="Cambria"/>
              </a:rPr>
              <a:t> </a:t>
            </a:r>
            <a:r>
              <a:rPr sz="750" dirty="0">
                <a:solidFill>
                  <a:srgbClr val="FF5B00"/>
                </a:solidFill>
                <a:latin typeface="Cambria"/>
                <a:cs typeface="Cambria"/>
              </a:rPr>
              <a:t>e</a:t>
            </a:r>
            <a:r>
              <a:rPr sz="750" spc="41" dirty="0">
                <a:solidFill>
                  <a:srgbClr val="FF5B00"/>
                </a:solidFill>
                <a:latin typeface="Cambria"/>
                <a:cs typeface="Cambria"/>
              </a:rPr>
              <a:t> </a:t>
            </a:r>
            <a:r>
              <a:rPr sz="750" dirty="0">
                <a:solidFill>
                  <a:srgbClr val="FF5B00"/>
                </a:solidFill>
                <a:latin typeface="Cambria"/>
                <a:cs typeface="Cambria"/>
              </a:rPr>
              <a:t>a</a:t>
            </a:r>
            <a:r>
              <a:rPr sz="750" spc="65" dirty="0">
                <a:solidFill>
                  <a:srgbClr val="FF5B00"/>
                </a:solidFill>
                <a:latin typeface="Cambria"/>
                <a:cs typeface="Cambria"/>
              </a:rPr>
              <a:t> </a:t>
            </a:r>
            <a:r>
              <a:rPr sz="750" spc="-34" dirty="0">
                <a:solidFill>
                  <a:srgbClr val="FF5B00"/>
                </a:solidFill>
                <a:latin typeface="Cambria"/>
                <a:cs typeface="Cambria"/>
              </a:rPr>
              <a:t>s</a:t>
            </a:r>
            <a:endParaRPr sz="750" dirty="0">
              <a:latin typeface="Cambria"/>
              <a:cs typeface="Cambria"/>
            </a:endParaRPr>
          </a:p>
        </p:txBody>
      </p:sp>
      <p:sp>
        <p:nvSpPr>
          <p:cNvPr id="36" name="object 36"/>
          <p:cNvSpPr txBox="1"/>
          <p:nvPr/>
        </p:nvSpPr>
        <p:spPr>
          <a:xfrm>
            <a:off x="8043449" y="3498407"/>
            <a:ext cx="305665" cy="125909"/>
          </a:xfrm>
          <a:prstGeom prst="rect">
            <a:avLst/>
          </a:prstGeom>
        </p:spPr>
        <p:txBody>
          <a:bodyPr vert="horz" wrap="square" lIns="0" tIns="10391" rIns="0" bIns="0" rtlCol="0">
            <a:spAutoFit/>
          </a:bodyPr>
          <a:lstStyle/>
          <a:p>
            <a:pPr marL="8659">
              <a:spcBef>
                <a:spcPts val="82"/>
              </a:spcBef>
            </a:pPr>
            <a:r>
              <a:rPr sz="750" dirty="0">
                <a:solidFill>
                  <a:srgbClr val="FF5B00"/>
                </a:solidFill>
                <a:latin typeface="Cambria"/>
                <a:cs typeface="Cambria"/>
              </a:rPr>
              <a:t>4</a:t>
            </a:r>
            <a:r>
              <a:rPr sz="750" spc="-3" dirty="0">
                <a:solidFill>
                  <a:srgbClr val="FF5B00"/>
                </a:solidFill>
                <a:latin typeface="Cambria"/>
                <a:cs typeface="Cambria"/>
              </a:rPr>
              <a:t> </a:t>
            </a:r>
            <a:r>
              <a:rPr sz="750" dirty="0">
                <a:solidFill>
                  <a:srgbClr val="FF5B00"/>
                </a:solidFill>
                <a:latin typeface="Cambria"/>
                <a:cs typeface="Cambria"/>
              </a:rPr>
              <a:t>2</a:t>
            </a:r>
            <a:r>
              <a:rPr sz="750" spc="34" dirty="0">
                <a:solidFill>
                  <a:srgbClr val="FF5B00"/>
                </a:solidFill>
                <a:latin typeface="Cambria"/>
                <a:cs typeface="Cambria"/>
              </a:rPr>
              <a:t> </a:t>
            </a:r>
            <a:r>
              <a:rPr sz="750" dirty="0">
                <a:solidFill>
                  <a:srgbClr val="FF5B00"/>
                </a:solidFill>
                <a:latin typeface="Cambria"/>
                <a:cs typeface="Cambria"/>
              </a:rPr>
              <a:t>1</a:t>
            </a:r>
            <a:r>
              <a:rPr sz="750" spc="85" dirty="0">
                <a:solidFill>
                  <a:srgbClr val="FF5B00"/>
                </a:solidFill>
                <a:latin typeface="Cambria"/>
                <a:cs typeface="Cambria"/>
              </a:rPr>
              <a:t> </a:t>
            </a:r>
            <a:r>
              <a:rPr sz="750" spc="-34" dirty="0">
                <a:solidFill>
                  <a:srgbClr val="FF5B00"/>
                </a:solidFill>
                <a:latin typeface="Cambria"/>
                <a:cs typeface="Cambria"/>
              </a:rPr>
              <a:t>9</a:t>
            </a:r>
            <a:endParaRPr sz="750" dirty="0">
              <a:latin typeface="Cambria"/>
              <a:cs typeface="Cambria"/>
            </a:endParaRPr>
          </a:p>
        </p:txBody>
      </p:sp>
      <p:sp>
        <p:nvSpPr>
          <p:cNvPr id="37" name="object 37"/>
          <p:cNvSpPr txBox="1"/>
          <p:nvPr/>
        </p:nvSpPr>
        <p:spPr>
          <a:xfrm>
            <a:off x="3817579" y="3498407"/>
            <a:ext cx="1868199" cy="410410"/>
          </a:xfrm>
          <a:prstGeom prst="rect">
            <a:avLst/>
          </a:prstGeom>
        </p:spPr>
        <p:txBody>
          <a:bodyPr vert="horz" wrap="square" lIns="0" tIns="10391" rIns="0" bIns="0" rtlCol="0">
            <a:spAutoFit/>
          </a:bodyPr>
          <a:lstStyle/>
          <a:p>
            <a:pPr marL="657640">
              <a:spcBef>
                <a:spcPts val="82"/>
              </a:spcBef>
            </a:pPr>
            <a:r>
              <a:rPr sz="750" dirty="0">
                <a:solidFill>
                  <a:srgbClr val="FF5B00"/>
                </a:solidFill>
                <a:latin typeface="Cambria"/>
                <a:cs typeface="Cambria"/>
              </a:rPr>
              <a:t>R</a:t>
            </a:r>
            <a:r>
              <a:rPr sz="750" spc="20" dirty="0">
                <a:solidFill>
                  <a:srgbClr val="FF5B00"/>
                </a:solidFill>
                <a:latin typeface="Cambria"/>
                <a:cs typeface="Cambria"/>
              </a:rPr>
              <a:t> </a:t>
            </a:r>
            <a:r>
              <a:rPr sz="750" dirty="0">
                <a:solidFill>
                  <a:srgbClr val="FF5B00"/>
                </a:solidFill>
                <a:latin typeface="Cambria"/>
                <a:cs typeface="Cambria"/>
              </a:rPr>
              <a:t>e</a:t>
            </a:r>
            <a:r>
              <a:rPr sz="750" spc="27" dirty="0">
                <a:solidFill>
                  <a:srgbClr val="FF5B00"/>
                </a:solidFill>
                <a:latin typeface="Cambria"/>
                <a:cs typeface="Cambria"/>
              </a:rPr>
              <a:t> </a:t>
            </a:r>
            <a:r>
              <a:rPr sz="750" dirty="0">
                <a:solidFill>
                  <a:srgbClr val="FF5B00"/>
                </a:solidFill>
                <a:latin typeface="Cambria"/>
                <a:cs typeface="Cambria"/>
              </a:rPr>
              <a:t>s</a:t>
            </a:r>
            <a:r>
              <a:rPr sz="750" spc="20" dirty="0">
                <a:solidFill>
                  <a:srgbClr val="FF5B00"/>
                </a:solidFill>
                <a:latin typeface="Cambria"/>
                <a:cs typeface="Cambria"/>
              </a:rPr>
              <a:t> </a:t>
            </a:r>
            <a:r>
              <a:rPr sz="750" dirty="0">
                <a:solidFill>
                  <a:srgbClr val="FF5B00"/>
                </a:solidFill>
                <a:latin typeface="Cambria"/>
                <a:cs typeface="Cambria"/>
              </a:rPr>
              <a:t>u</a:t>
            </a:r>
            <a:r>
              <a:rPr sz="750" spc="78" dirty="0">
                <a:solidFill>
                  <a:srgbClr val="FF5B00"/>
                </a:solidFill>
                <a:latin typeface="Cambria"/>
                <a:cs typeface="Cambria"/>
              </a:rPr>
              <a:t> </a:t>
            </a:r>
            <a:r>
              <a:rPr sz="750" spc="-7" dirty="0">
                <a:solidFill>
                  <a:srgbClr val="FF5B00"/>
                </a:solidFill>
                <a:latin typeface="Cambria"/>
                <a:cs typeface="Cambria"/>
              </a:rPr>
              <a:t>l</a:t>
            </a:r>
            <a:r>
              <a:rPr sz="750" spc="75" dirty="0">
                <a:solidFill>
                  <a:srgbClr val="FF5B00"/>
                </a:solidFill>
                <a:latin typeface="Cambria"/>
                <a:cs typeface="Cambria"/>
              </a:rPr>
              <a:t> </a:t>
            </a:r>
            <a:r>
              <a:rPr sz="750" dirty="0">
                <a:solidFill>
                  <a:srgbClr val="FF5B00"/>
                </a:solidFill>
                <a:latin typeface="Cambria"/>
                <a:cs typeface="Cambria"/>
              </a:rPr>
              <a:t>t s</a:t>
            </a:r>
            <a:r>
              <a:rPr sz="750" spc="112" dirty="0">
                <a:solidFill>
                  <a:srgbClr val="FF5B00"/>
                </a:solidFill>
                <a:latin typeface="Cambria"/>
                <a:cs typeface="Cambria"/>
              </a:rPr>
              <a:t>  </a:t>
            </a:r>
            <a:r>
              <a:rPr sz="750" dirty="0">
                <a:solidFill>
                  <a:srgbClr val="FF5B00"/>
                </a:solidFill>
                <a:latin typeface="Cambria"/>
                <a:cs typeface="Cambria"/>
              </a:rPr>
              <a:t>(</a:t>
            </a:r>
            <a:r>
              <a:rPr sz="750" spc="82" dirty="0">
                <a:solidFill>
                  <a:srgbClr val="FF5B00"/>
                </a:solidFill>
                <a:latin typeface="Cambria"/>
                <a:cs typeface="Cambria"/>
              </a:rPr>
              <a:t> </a:t>
            </a:r>
            <a:r>
              <a:rPr sz="750" spc="37" dirty="0">
                <a:solidFill>
                  <a:srgbClr val="FF5B00"/>
                </a:solidFill>
                <a:latin typeface="Cambria"/>
                <a:cs typeface="Cambria"/>
              </a:rPr>
              <a:t>3</a:t>
            </a:r>
            <a:r>
              <a:rPr sz="750" dirty="0">
                <a:solidFill>
                  <a:srgbClr val="FF5B00"/>
                </a:solidFill>
                <a:latin typeface="Cambria"/>
                <a:cs typeface="Cambria"/>
              </a:rPr>
              <a:t> 2</a:t>
            </a:r>
            <a:r>
              <a:rPr sz="750" spc="126" dirty="0">
                <a:solidFill>
                  <a:srgbClr val="FF5B00"/>
                </a:solidFill>
                <a:latin typeface="Cambria"/>
                <a:cs typeface="Cambria"/>
              </a:rPr>
              <a:t>  </a:t>
            </a:r>
            <a:r>
              <a:rPr sz="750" dirty="0">
                <a:solidFill>
                  <a:srgbClr val="FF5B00"/>
                </a:solidFill>
                <a:latin typeface="Cambria"/>
                <a:cs typeface="Cambria"/>
              </a:rPr>
              <a:t>p</a:t>
            </a:r>
            <a:r>
              <a:rPr sz="750" spc="55" dirty="0">
                <a:solidFill>
                  <a:srgbClr val="FF5B00"/>
                </a:solidFill>
                <a:latin typeface="Cambria"/>
                <a:cs typeface="Cambria"/>
              </a:rPr>
              <a:t> </a:t>
            </a:r>
            <a:r>
              <a:rPr sz="750" dirty="0">
                <a:solidFill>
                  <a:srgbClr val="FF5B00"/>
                </a:solidFill>
                <a:latin typeface="Cambria"/>
                <a:cs typeface="Cambria"/>
              </a:rPr>
              <a:t>a</a:t>
            </a:r>
            <a:r>
              <a:rPr sz="750" spc="48" dirty="0">
                <a:solidFill>
                  <a:srgbClr val="FF5B00"/>
                </a:solidFill>
                <a:latin typeface="Cambria"/>
                <a:cs typeface="Cambria"/>
              </a:rPr>
              <a:t> </a:t>
            </a:r>
            <a:r>
              <a:rPr sz="750" spc="72" dirty="0">
                <a:solidFill>
                  <a:srgbClr val="FF5B00"/>
                </a:solidFill>
                <a:latin typeface="Cambria"/>
                <a:cs typeface="Cambria"/>
              </a:rPr>
              <a:t>g</a:t>
            </a:r>
            <a:r>
              <a:rPr sz="750" dirty="0">
                <a:solidFill>
                  <a:srgbClr val="FF5B00"/>
                </a:solidFill>
                <a:latin typeface="Cambria"/>
                <a:cs typeface="Cambria"/>
              </a:rPr>
              <a:t> e</a:t>
            </a:r>
            <a:r>
              <a:rPr sz="750" spc="27" dirty="0">
                <a:solidFill>
                  <a:srgbClr val="FF5B00"/>
                </a:solidFill>
                <a:latin typeface="Cambria"/>
                <a:cs typeface="Cambria"/>
              </a:rPr>
              <a:t> </a:t>
            </a:r>
            <a:r>
              <a:rPr sz="750" dirty="0">
                <a:solidFill>
                  <a:srgbClr val="FF5B00"/>
                </a:solidFill>
                <a:latin typeface="Cambria"/>
                <a:cs typeface="Cambria"/>
              </a:rPr>
              <a:t>s</a:t>
            </a:r>
            <a:r>
              <a:rPr sz="750" spc="20" dirty="0">
                <a:solidFill>
                  <a:srgbClr val="FF5B00"/>
                </a:solidFill>
                <a:latin typeface="Cambria"/>
                <a:cs typeface="Cambria"/>
              </a:rPr>
              <a:t> </a:t>
            </a:r>
            <a:r>
              <a:rPr sz="750" spc="-34" dirty="0">
                <a:solidFill>
                  <a:srgbClr val="FF5B00"/>
                </a:solidFill>
                <a:latin typeface="Cambria"/>
                <a:cs typeface="Cambria"/>
              </a:rPr>
              <a:t>)</a:t>
            </a:r>
            <a:endParaRPr sz="750" dirty="0">
              <a:latin typeface="Cambria"/>
              <a:cs typeface="Cambria"/>
            </a:endParaRPr>
          </a:p>
          <a:p>
            <a:pPr>
              <a:spcBef>
                <a:spcPts val="501"/>
              </a:spcBef>
            </a:pPr>
            <a:endParaRPr sz="682" dirty="0">
              <a:latin typeface="Cambria"/>
              <a:cs typeface="Cambria"/>
            </a:endParaRPr>
          </a:p>
          <a:p>
            <a:pPr marL="8659"/>
            <a:r>
              <a:rPr sz="750" spc="41" dirty="0">
                <a:solidFill>
                  <a:srgbClr val="FF5B00"/>
                </a:solidFill>
                <a:latin typeface="Cambria"/>
                <a:cs typeface="Cambria"/>
              </a:rPr>
              <a:t>A</a:t>
            </a:r>
            <a:r>
              <a:rPr sz="750" spc="-27" dirty="0">
                <a:solidFill>
                  <a:srgbClr val="FF5B00"/>
                </a:solidFill>
                <a:latin typeface="Cambria"/>
                <a:cs typeface="Cambria"/>
              </a:rPr>
              <a:t> </a:t>
            </a:r>
            <a:r>
              <a:rPr sz="750" dirty="0">
                <a:solidFill>
                  <a:srgbClr val="FF5B00"/>
                </a:solidFill>
                <a:latin typeface="Cambria"/>
                <a:cs typeface="Cambria"/>
              </a:rPr>
              <a:t>n</a:t>
            </a:r>
            <a:r>
              <a:rPr sz="750" spc="61" dirty="0">
                <a:solidFill>
                  <a:srgbClr val="FF5B00"/>
                </a:solidFill>
                <a:latin typeface="Cambria"/>
                <a:cs typeface="Cambria"/>
              </a:rPr>
              <a:t> </a:t>
            </a:r>
            <a:r>
              <a:rPr sz="750" dirty="0">
                <a:solidFill>
                  <a:srgbClr val="FF5B00"/>
                </a:solidFill>
                <a:latin typeface="Cambria"/>
                <a:cs typeface="Cambria"/>
              </a:rPr>
              <a:t>a</a:t>
            </a:r>
            <a:r>
              <a:rPr sz="750" spc="34" dirty="0">
                <a:solidFill>
                  <a:srgbClr val="FF5B00"/>
                </a:solidFill>
                <a:latin typeface="Cambria"/>
                <a:cs typeface="Cambria"/>
              </a:rPr>
              <a:t> </a:t>
            </a:r>
            <a:r>
              <a:rPr sz="750" spc="-7" dirty="0">
                <a:solidFill>
                  <a:srgbClr val="FF5B00"/>
                </a:solidFill>
                <a:latin typeface="Cambria"/>
                <a:cs typeface="Cambria"/>
              </a:rPr>
              <a:t>l</a:t>
            </a:r>
            <a:r>
              <a:rPr sz="750" spc="61" dirty="0">
                <a:solidFill>
                  <a:srgbClr val="FF5B00"/>
                </a:solidFill>
                <a:latin typeface="Cambria"/>
                <a:cs typeface="Cambria"/>
              </a:rPr>
              <a:t> </a:t>
            </a:r>
            <a:r>
              <a:rPr sz="750" spc="44" dirty="0">
                <a:solidFill>
                  <a:srgbClr val="FF5B00"/>
                </a:solidFill>
                <a:latin typeface="Cambria"/>
                <a:cs typeface="Cambria"/>
              </a:rPr>
              <a:t>y</a:t>
            </a:r>
            <a:r>
              <a:rPr sz="750" spc="-24" dirty="0">
                <a:solidFill>
                  <a:srgbClr val="FF5B00"/>
                </a:solidFill>
                <a:latin typeface="Cambria"/>
                <a:cs typeface="Cambria"/>
              </a:rPr>
              <a:t> </a:t>
            </a:r>
            <a:r>
              <a:rPr sz="750" dirty="0">
                <a:solidFill>
                  <a:srgbClr val="FF5B00"/>
                </a:solidFill>
                <a:latin typeface="Cambria"/>
                <a:cs typeface="Cambria"/>
              </a:rPr>
              <a:t>s</a:t>
            </a:r>
            <a:r>
              <a:rPr sz="750" spc="10" dirty="0">
                <a:solidFill>
                  <a:srgbClr val="FF5B00"/>
                </a:solidFill>
                <a:latin typeface="Cambria"/>
                <a:cs typeface="Cambria"/>
              </a:rPr>
              <a:t> </a:t>
            </a:r>
            <a:r>
              <a:rPr sz="750" dirty="0">
                <a:solidFill>
                  <a:srgbClr val="FF5B00"/>
                </a:solidFill>
                <a:latin typeface="Cambria"/>
                <a:cs typeface="Cambria"/>
              </a:rPr>
              <a:t>i</a:t>
            </a:r>
            <a:r>
              <a:rPr sz="750" spc="58" dirty="0">
                <a:solidFill>
                  <a:srgbClr val="FF5B00"/>
                </a:solidFill>
                <a:latin typeface="Cambria"/>
                <a:cs typeface="Cambria"/>
              </a:rPr>
              <a:t> </a:t>
            </a:r>
            <a:r>
              <a:rPr sz="750" dirty="0">
                <a:solidFill>
                  <a:srgbClr val="FF5B00"/>
                </a:solidFill>
                <a:latin typeface="Cambria"/>
                <a:cs typeface="Cambria"/>
              </a:rPr>
              <a:t>s</a:t>
            </a:r>
            <a:r>
              <a:rPr sz="750" spc="92" dirty="0">
                <a:solidFill>
                  <a:srgbClr val="FF5B00"/>
                </a:solidFill>
                <a:latin typeface="Cambria"/>
                <a:cs typeface="Cambria"/>
              </a:rPr>
              <a:t>  </a:t>
            </a:r>
            <a:r>
              <a:rPr sz="750" spc="58" dirty="0">
                <a:solidFill>
                  <a:srgbClr val="FF5B00"/>
                </a:solidFill>
                <a:latin typeface="Cambria"/>
                <a:cs typeface="Cambria"/>
              </a:rPr>
              <a:t>f</a:t>
            </a:r>
            <a:r>
              <a:rPr sz="750" spc="-37" dirty="0">
                <a:solidFill>
                  <a:srgbClr val="FF5B00"/>
                </a:solidFill>
                <a:latin typeface="Cambria"/>
                <a:cs typeface="Cambria"/>
              </a:rPr>
              <a:t> </a:t>
            </a:r>
            <a:r>
              <a:rPr sz="750" dirty="0">
                <a:solidFill>
                  <a:srgbClr val="FF5B00"/>
                </a:solidFill>
                <a:latin typeface="Cambria"/>
                <a:cs typeface="Cambria"/>
              </a:rPr>
              <a:t>o</a:t>
            </a:r>
            <a:r>
              <a:rPr sz="750" spc="10" dirty="0">
                <a:solidFill>
                  <a:srgbClr val="FF5B00"/>
                </a:solidFill>
                <a:latin typeface="Cambria"/>
                <a:cs typeface="Cambria"/>
              </a:rPr>
              <a:t> </a:t>
            </a:r>
            <a:r>
              <a:rPr sz="750" dirty="0">
                <a:solidFill>
                  <a:srgbClr val="FF5B00"/>
                </a:solidFill>
                <a:latin typeface="Cambria"/>
                <a:cs typeface="Cambria"/>
              </a:rPr>
              <a:t>r</a:t>
            </a:r>
            <a:r>
              <a:rPr sz="750" spc="95" dirty="0">
                <a:solidFill>
                  <a:srgbClr val="FF5B00"/>
                </a:solidFill>
                <a:latin typeface="Cambria"/>
                <a:cs typeface="Cambria"/>
              </a:rPr>
              <a:t>  </a:t>
            </a:r>
            <a:r>
              <a:rPr sz="750" dirty="0">
                <a:solidFill>
                  <a:srgbClr val="FF5B00"/>
                </a:solidFill>
                <a:latin typeface="Cambria"/>
                <a:cs typeface="Cambria"/>
              </a:rPr>
              <a:t>a</a:t>
            </a:r>
            <a:r>
              <a:rPr sz="750" spc="37" dirty="0">
                <a:solidFill>
                  <a:srgbClr val="FF5B00"/>
                </a:solidFill>
                <a:latin typeface="Cambria"/>
                <a:cs typeface="Cambria"/>
              </a:rPr>
              <a:t> </a:t>
            </a:r>
            <a:r>
              <a:rPr sz="750" spc="-7" dirty="0">
                <a:solidFill>
                  <a:srgbClr val="FF5B00"/>
                </a:solidFill>
                <a:latin typeface="Cambria"/>
                <a:cs typeface="Cambria"/>
              </a:rPr>
              <a:t>l</a:t>
            </a:r>
            <a:r>
              <a:rPr sz="750" spc="61" dirty="0">
                <a:solidFill>
                  <a:srgbClr val="FF5B00"/>
                </a:solidFill>
                <a:latin typeface="Cambria"/>
                <a:cs typeface="Cambria"/>
              </a:rPr>
              <a:t> </a:t>
            </a:r>
            <a:r>
              <a:rPr sz="750" dirty="0">
                <a:solidFill>
                  <a:srgbClr val="FF5B00"/>
                </a:solidFill>
                <a:latin typeface="Cambria"/>
                <a:cs typeface="Cambria"/>
              </a:rPr>
              <a:t>l</a:t>
            </a:r>
            <a:r>
              <a:rPr sz="750" spc="116" dirty="0">
                <a:solidFill>
                  <a:srgbClr val="FF5B00"/>
                </a:solidFill>
                <a:latin typeface="Cambria"/>
                <a:cs typeface="Cambria"/>
              </a:rPr>
              <a:t>  </a:t>
            </a:r>
            <a:r>
              <a:rPr sz="750" dirty="0">
                <a:solidFill>
                  <a:srgbClr val="FF5B00"/>
                </a:solidFill>
                <a:latin typeface="Cambria"/>
                <a:cs typeface="Cambria"/>
              </a:rPr>
              <a:t>d</a:t>
            </a:r>
            <a:r>
              <a:rPr sz="750" spc="37" dirty="0">
                <a:solidFill>
                  <a:srgbClr val="FF5B00"/>
                </a:solidFill>
                <a:latin typeface="Cambria"/>
                <a:cs typeface="Cambria"/>
              </a:rPr>
              <a:t> </a:t>
            </a:r>
            <a:r>
              <a:rPr sz="750" dirty="0">
                <a:solidFill>
                  <a:srgbClr val="FF5B00"/>
                </a:solidFill>
                <a:latin typeface="Cambria"/>
                <a:cs typeface="Cambria"/>
              </a:rPr>
              <a:t>o</a:t>
            </a:r>
            <a:r>
              <a:rPr sz="750" spc="14" dirty="0">
                <a:solidFill>
                  <a:srgbClr val="FF5B00"/>
                </a:solidFill>
                <a:latin typeface="Cambria"/>
                <a:cs typeface="Cambria"/>
              </a:rPr>
              <a:t> </a:t>
            </a:r>
            <a:r>
              <a:rPr sz="750" spc="51" dirty="0">
                <a:solidFill>
                  <a:srgbClr val="FF5B00"/>
                </a:solidFill>
                <a:latin typeface="Cambria"/>
                <a:cs typeface="Cambria"/>
              </a:rPr>
              <a:t>w</a:t>
            </a:r>
            <a:r>
              <a:rPr sz="750" spc="-14" dirty="0">
                <a:solidFill>
                  <a:srgbClr val="FF5B00"/>
                </a:solidFill>
                <a:latin typeface="Cambria"/>
                <a:cs typeface="Cambria"/>
              </a:rPr>
              <a:t> </a:t>
            </a:r>
            <a:r>
              <a:rPr sz="750" dirty="0">
                <a:solidFill>
                  <a:srgbClr val="FF5B00"/>
                </a:solidFill>
                <a:latin typeface="Cambria"/>
                <a:cs typeface="Cambria"/>
              </a:rPr>
              <a:t>n</a:t>
            </a:r>
            <a:r>
              <a:rPr sz="750" spc="61" dirty="0">
                <a:solidFill>
                  <a:srgbClr val="FF5B00"/>
                </a:solidFill>
                <a:latin typeface="Cambria"/>
                <a:cs typeface="Cambria"/>
              </a:rPr>
              <a:t> </a:t>
            </a:r>
            <a:r>
              <a:rPr sz="750" spc="-7" dirty="0">
                <a:solidFill>
                  <a:srgbClr val="FF5B00"/>
                </a:solidFill>
                <a:latin typeface="Cambria"/>
                <a:cs typeface="Cambria"/>
              </a:rPr>
              <a:t>l</a:t>
            </a:r>
            <a:r>
              <a:rPr sz="750" spc="58" dirty="0">
                <a:solidFill>
                  <a:srgbClr val="FF5B00"/>
                </a:solidFill>
                <a:latin typeface="Cambria"/>
                <a:cs typeface="Cambria"/>
              </a:rPr>
              <a:t> </a:t>
            </a:r>
            <a:r>
              <a:rPr sz="750" dirty="0">
                <a:solidFill>
                  <a:srgbClr val="FF5B00"/>
                </a:solidFill>
                <a:latin typeface="Cambria"/>
                <a:cs typeface="Cambria"/>
              </a:rPr>
              <a:t>o</a:t>
            </a:r>
            <a:r>
              <a:rPr sz="750" spc="14" dirty="0">
                <a:solidFill>
                  <a:srgbClr val="FF5B00"/>
                </a:solidFill>
                <a:latin typeface="Cambria"/>
                <a:cs typeface="Cambria"/>
              </a:rPr>
              <a:t> </a:t>
            </a:r>
            <a:r>
              <a:rPr sz="750" dirty="0">
                <a:solidFill>
                  <a:srgbClr val="FF5B00"/>
                </a:solidFill>
                <a:latin typeface="Cambria"/>
                <a:cs typeface="Cambria"/>
              </a:rPr>
              <a:t>a</a:t>
            </a:r>
            <a:r>
              <a:rPr sz="750" spc="34" dirty="0">
                <a:solidFill>
                  <a:srgbClr val="FF5B00"/>
                </a:solidFill>
                <a:latin typeface="Cambria"/>
                <a:cs typeface="Cambria"/>
              </a:rPr>
              <a:t> </a:t>
            </a:r>
            <a:r>
              <a:rPr sz="750" dirty="0">
                <a:solidFill>
                  <a:srgbClr val="FF5B00"/>
                </a:solidFill>
                <a:latin typeface="Cambria"/>
                <a:cs typeface="Cambria"/>
              </a:rPr>
              <a:t>d</a:t>
            </a:r>
            <a:r>
              <a:rPr sz="750" spc="37" dirty="0">
                <a:solidFill>
                  <a:srgbClr val="FF5B00"/>
                </a:solidFill>
                <a:latin typeface="Cambria"/>
                <a:cs typeface="Cambria"/>
              </a:rPr>
              <a:t> </a:t>
            </a:r>
            <a:r>
              <a:rPr sz="750" dirty="0">
                <a:solidFill>
                  <a:srgbClr val="FF5B00"/>
                </a:solidFill>
                <a:latin typeface="Cambria"/>
                <a:cs typeface="Cambria"/>
              </a:rPr>
              <a:t>s</a:t>
            </a:r>
            <a:r>
              <a:rPr sz="750" spc="10" dirty="0">
                <a:solidFill>
                  <a:srgbClr val="FF5B00"/>
                </a:solidFill>
                <a:latin typeface="Cambria"/>
                <a:cs typeface="Cambria"/>
              </a:rPr>
              <a:t> </a:t>
            </a:r>
            <a:r>
              <a:rPr sz="750" spc="-34" dirty="0">
                <a:solidFill>
                  <a:srgbClr val="FF5B00"/>
                </a:solidFill>
                <a:latin typeface="Cambria"/>
                <a:cs typeface="Cambria"/>
              </a:rPr>
              <a:t>:</a:t>
            </a:r>
            <a:endParaRPr sz="750" dirty="0">
              <a:latin typeface="Cambria"/>
              <a:cs typeface="Cambria"/>
            </a:endParaRPr>
          </a:p>
        </p:txBody>
      </p:sp>
      <p:graphicFrame>
        <p:nvGraphicFramePr>
          <p:cNvPr id="38" name="object 38"/>
          <p:cNvGraphicFramePr>
            <a:graphicFrameLocks noGrp="1"/>
          </p:cNvGraphicFramePr>
          <p:nvPr/>
        </p:nvGraphicFramePr>
        <p:xfrm>
          <a:off x="3804588" y="4096662"/>
          <a:ext cx="1962149" cy="1569150"/>
        </p:xfrm>
        <a:graphic>
          <a:graphicData uri="http://schemas.openxmlformats.org/drawingml/2006/table">
            <a:tbl>
              <a:tblPr firstRow="1" bandRow="1">
                <a:tableStyleId>{2D5ABB26-0587-4C30-8999-92F81FD0307C}</a:tableStyleId>
              </a:tblPr>
              <a:tblGrid>
                <a:gridCol w="796636">
                  <a:extLst>
                    <a:ext uri="{9D8B030D-6E8A-4147-A177-3AD203B41FA5}">
                      <a16:colId xmlns:a16="http://schemas.microsoft.com/office/drawing/2014/main" val="20000"/>
                    </a:ext>
                  </a:extLst>
                </a:gridCol>
                <a:gridCol w="534265">
                  <a:extLst>
                    <a:ext uri="{9D8B030D-6E8A-4147-A177-3AD203B41FA5}">
                      <a16:colId xmlns:a16="http://schemas.microsoft.com/office/drawing/2014/main" val="20001"/>
                    </a:ext>
                  </a:extLst>
                </a:gridCol>
                <a:gridCol w="631248">
                  <a:extLst>
                    <a:ext uri="{9D8B030D-6E8A-4147-A177-3AD203B41FA5}">
                      <a16:colId xmlns:a16="http://schemas.microsoft.com/office/drawing/2014/main" val="20002"/>
                    </a:ext>
                  </a:extLst>
                </a:gridCol>
              </a:tblGrid>
              <a:tr h="279256">
                <a:tc>
                  <a:txBody>
                    <a:bodyPr/>
                    <a:lstStyle/>
                    <a:p>
                      <a:pPr marL="31750">
                        <a:lnSpc>
                          <a:spcPts val="985"/>
                        </a:lnSpc>
                      </a:pPr>
                      <a:r>
                        <a:rPr sz="700" dirty="0">
                          <a:solidFill>
                            <a:srgbClr val="FF5B00"/>
                          </a:solidFill>
                          <a:latin typeface="Cambria"/>
                          <a:cs typeface="Cambria"/>
                        </a:rPr>
                        <a:t>D</a:t>
                      </a:r>
                      <a:r>
                        <a:rPr sz="700" spc="75" dirty="0">
                          <a:solidFill>
                            <a:srgbClr val="FF5B00"/>
                          </a:solidFill>
                          <a:latin typeface="Cambria"/>
                          <a:cs typeface="Cambria"/>
                        </a:rPr>
                        <a:t> </a:t>
                      </a:r>
                      <a:r>
                        <a:rPr sz="700" dirty="0">
                          <a:solidFill>
                            <a:srgbClr val="FF5B00"/>
                          </a:solidFill>
                          <a:latin typeface="Cambria"/>
                          <a:cs typeface="Cambria"/>
                        </a:rPr>
                        <a:t>o</a:t>
                      </a:r>
                      <a:r>
                        <a:rPr sz="700" spc="20" dirty="0">
                          <a:solidFill>
                            <a:srgbClr val="FF5B00"/>
                          </a:solidFill>
                          <a:latin typeface="Cambria"/>
                          <a:cs typeface="Cambria"/>
                        </a:rPr>
                        <a:t> </a:t>
                      </a:r>
                      <a:r>
                        <a:rPr sz="700" spc="75" dirty="0">
                          <a:solidFill>
                            <a:srgbClr val="FF5B00"/>
                          </a:solidFill>
                          <a:latin typeface="Cambria"/>
                          <a:cs typeface="Cambria"/>
                        </a:rPr>
                        <a:t>w</a:t>
                      </a:r>
                      <a:r>
                        <a:rPr sz="700" spc="-15" dirty="0">
                          <a:solidFill>
                            <a:srgbClr val="FF5B00"/>
                          </a:solidFill>
                          <a:latin typeface="Cambria"/>
                          <a:cs typeface="Cambria"/>
                        </a:rPr>
                        <a:t> </a:t>
                      </a:r>
                      <a:r>
                        <a:rPr sz="700" dirty="0">
                          <a:solidFill>
                            <a:srgbClr val="FF5B00"/>
                          </a:solidFill>
                          <a:latin typeface="Cambria"/>
                          <a:cs typeface="Cambria"/>
                        </a:rPr>
                        <a:t>n</a:t>
                      </a:r>
                      <a:r>
                        <a:rPr sz="700" spc="95" dirty="0">
                          <a:solidFill>
                            <a:srgbClr val="FF5B00"/>
                          </a:solidFill>
                          <a:latin typeface="Cambria"/>
                          <a:cs typeface="Cambria"/>
                        </a:rPr>
                        <a:t> </a:t>
                      </a:r>
                      <a:r>
                        <a:rPr sz="700" spc="-10" dirty="0">
                          <a:solidFill>
                            <a:srgbClr val="FF5B00"/>
                          </a:solidFill>
                          <a:latin typeface="Cambria"/>
                          <a:cs typeface="Cambria"/>
                        </a:rPr>
                        <a:t>l</a:t>
                      </a:r>
                      <a:r>
                        <a:rPr sz="700" spc="90" dirty="0">
                          <a:solidFill>
                            <a:srgbClr val="FF5B00"/>
                          </a:solidFill>
                          <a:latin typeface="Cambria"/>
                          <a:cs typeface="Cambria"/>
                        </a:rPr>
                        <a:t> </a:t>
                      </a:r>
                      <a:r>
                        <a:rPr sz="700" dirty="0">
                          <a:solidFill>
                            <a:srgbClr val="FF5B00"/>
                          </a:solidFill>
                          <a:latin typeface="Cambria"/>
                          <a:cs typeface="Cambria"/>
                        </a:rPr>
                        <a:t>o</a:t>
                      </a:r>
                      <a:r>
                        <a:rPr sz="700" spc="20" dirty="0">
                          <a:solidFill>
                            <a:srgbClr val="FF5B00"/>
                          </a:solidFill>
                          <a:latin typeface="Cambria"/>
                          <a:cs typeface="Cambria"/>
                        </a:rPr>
                        <a:t> </a:t>
                      </a:r>
                      <a:r>
                        <a:rPr sz="700" dirty="0">
                          <a:solidFill>
                            <a:srgbClr val="FF5B00"/>
                          </a:solidFill>
                          <a:latin typeface="Cambria"/>
                          <a:cs typeface="Cambria"/>
                        </a:rPr>
                        <a:t>a</a:t>
                      </a:r>
                      <a:r>
                        <a:rPr sz="700" spc="55" dirty="0">
                          <a:solidFill>
                            <a:srgbClr val="FF5B00"/>
                          </a:solidFill>
                          <a:latin typeface="Cambria"/>
                          <a:cs typeface="Cambria"/>
                        </a:rPr>
                        <a:t> </a:t>
                      </a:r>
                      <a:r>
                        <a:rPr sz="700" dirty="0">
                          <a:solidFill>
                            <a:srgbClr val="FF5B00"/>
                          </a:solidFill>
                          <a:latin typeface="Cambria"/>
                          <a:cs typeface="Cambria"/>
                        </a:rPr>
                        <a:t>d</a:t>
                      </a:r>
                      <a:r>
                        <a:rPr sz="700" spc="60" dirty="0">
                          <a:solidFill>
                            <a:srgbClr val="FF5B00"/>
                          </a:solidFill>
                          <a:latin typeface="Cambria"/>
                          <a:cs typeface="Cambria"/>
                        </a:rPr>
                        <a:t> </a:t>
                      </a:r>
                      <a:r>
                        <a:rPr sz="700" dirty="0">
                          <a:solidFill>
                            <a:srgbClr val="FF5B00"/>
                          </a:solidFill>
                          <a:latin typeface="Cambria"/>
                          <a:cs typeface="Cambria"/>
                        </a:rPr>
                        <a:t>s</a:t>
                      </a:r>
                      <a:r>
                        <a:rPr sz="700" spc="20" dirty="0">
                          <a:solidFill>
                            <a:srgbClr val="FF5B00"/>
                          </a:solidFill>
                          <a:latin typeface="Cambria"/>
                          <a:cs typeface="Cambria"/>
                        </a:rPr>
                        <a:t> </a:t>
                      </a:r>
                      <a:r>
                        <a:rPr sz="700" spc="-50" dirty="0">
                          <a:solidFill>
                            <a:srgbClr val="FF5B00"/>
                          </a:solidFill>
                          <a:latin typeface="Cambria"/>
                          <a:cs typeface="Cambria"/>
                        </a:rPr>
                        <a:t>:</a:t>
                      </a:r>
                      <a:endParaRPr sz="700" dirty="0">
                        <a:latin typeface="Cambria"/>
                        <a:cs typeface="Cambria"/>
                      </a:endParaRPr>
                    </a:p>
                    <a:p>
                      <a:pPr marL="31750">
                        <a:lnSpc>
                          <a:spcPct val="100000"/>
                        </a:lnSpc>
                        <a:spcBef>
                          <a:spcPts val="254"/>
                        </a:spcBef>
                      </a:pPr>
                      <a:r>
                        <a:rPr sz="700" dirty="0">
                          <a:solidFill>
                            <a:srgbClr val="FF5B00"/>
                          </a:solidFill>
                          <a:latin typeface="Cambria"/>
                          <a:cs typeface="Cambria"/>
                        </a:rPr>
                        <a:t>e</a:t>
                      </a:r>
                      <a:r>
                        <a:rPr sz="700" spc="65" dirty="0">
                          <a:solidFill>
                            <a:srgbClr val="FF5B00"/>
                          </a:solidFill>
                          <a:latin typeface="Cambria"/>
                          <a:cs typeface="Cambria"/>
                        </a:rPr>
                        <a:t> </a:t>
                      </a:r>
                      <a:r>
                        <a:rPr sz="700" dirty="0">
                          <a:solidFill>
                            <a:srgbClr val="FF5B00"/>
                          </a:solidFill>
                          <a:latin typeface="Cambria"/>
                          <a:cs typeface="Cambria"/>
                        </a:rPr>
                        <a:t>a</a:t>
                      </a:r>
                      <a:r>
                        <a:rPr sz="700" spc="100" dirty="0">
                          <a:solidFill>
                            <a:srgbClr val="FF5B00"/>
                          </a:solidFill>
                          <a:latin typeface="Cambria"/>
                          <a:cs typeface="Cambria"/>
                        </a:rPr>
                        <a:t> </a:t>
                      </a:r>
                      <a:r>
                        <a:rPr sz="700" spc="-50" dirty="0">
                          <a:solidFill>
                            <a:srgbClr val="FF5B00"/>
                          </a:solidFill>
                          <a:latin typeface="Cambria"/>
                          <a:cs typeface="Cambria"/>
                        </a:rPr>
                        <a:t>s</a:t>
                      </a:r>
                      <a:endParaRPr sz="700" dirty="0">
                        <a:latin typeface="Cambria"/>
                        <a:cs typeface="Cambria"/>
                      </a:endParaRPr>
                    </a:p>
                  </a:txBody>
                  <a:tcPr marL="0" marR="0" marT="0" marB="0"/>
                </a:tc>
                <a:tc>
                  <a:txBody>
                    <a:bodyPr/>
                    <a:lstStyle/>
                    <a:p>
                      <a:pPr marL="23495">
                        <a:lnSpc>
                          <a:spcPts val="985"/>
                        </a:lnSpc>
                      </a:pPr>
                      <a:r>
                        <a:rPr sz="700" spc="60" dirty="0">
                          <a:solidFill>
                            <a:srgbClr val="FF5B00"/>
                          </a:solidFill>
                          <a:latin typeface="Cambria"/>
                          <a:cs typeface="Cambria"/>
                        </a:rPr>
                        <a:t>3</a:t>
                      </a:r>
                      <a:r>
                        <a:rPr sz="700" spc="-10" dirty="0">
                          <a:solidFill>
                            <a:srgbClr val="FF5B00"/>
                          </a:solidFill>
                          <a:latin typeface="Cambria"/>
                          <a:cs typeface="Cambria"/>
                        </a:rPr>
                        <a:t> </a:t>
                      </a:r>
                      <a:r>
                        <a:rPr sz="700" dirty="0">
                          <a:solidFill>
                            <a:srgbClr val="FF5B00"/>
                          </a:solidFill>
                          <a:latin typeface="Cambria"/>
                          <a:cs typeface="Cambria"/>
                        </a:rPr>
                        <a:t>5</a:t>
                      </a:r>
                      <a:r>
                        <a:rPr sz="700" spc="90" dirty="0">
                          <a:solidFill>
                            <a:srgbClr val="FF5B00"/>
                          </a:solidFill>
                          <a:latin typeface="Cambria"/>
                          <a:cs typeface="Cambria"/>
                        </a:rPr>
                        <a:t> </a:t>
                      </a:r>
                      <a:r>
                        <a:rPr sz="700" dirty="0">
                          <a:solidFill>
                            <a:srgbClr val="FF5B00"/>
                          </a:solidFill>
                          <a:latin typeface="Cambria"/>
                          <a:cs typeface="Cambria"/>
                        </a:rPr>
                        <a:t>9</a:t>
                      </a:r>
                      <a:r>
                        <a:rPr sz="700" spc="60" dirty="0">
                          <a:solidFill>
                            <a:srgbClr val="FF5B00"/>
                          </a:solidFill>
                          <a:latin typeface="Cambria"/>
                          <a:cs typeface="Cambria"/>
                        </a:rPr>
                        <a:t> </a:t>
                      </a:r>
                      <a:r>
                        <a:rPr sz="700" dirty="0">
                          <a:solidFill>
                            <a:srgbClr val="FF5B00"/>
                          </a:solidFill>
                          <a:latin typeface="Cambria"/>
                          <a:cs typeface="Cambria"/>
                        </a:rPr>
                        <a:t>8</a:t>
                      </a:r>
                      <a:r>
                        <a:rPr sz="700" spc="40" dirty="0">
                          <a:solidFill>
                            <a:srgbClr val="FF5B00"/>
                          </a:solidFill>
                          <a:latin typeface="Cambria"/>
                          <a:cs typeface="Cambria"/>
                        </a:rPr>
                        <a:t> </a:t>
                      </a:r>
                      <a:r>
                        <a:rPr sz="700" spc="-50" dirty="0">
                          <a:solidFill>
                            <a:srgbClr val="FF5B00"/>
                          </a:solidFill>
                          <a:latin typeface="Cambria"/>
                          <a:cs typeface="Cambria"/>
                        </a:rPr>
                        <a:t>4</a:t>
                      </a:r>
                      <a:endParaRPr sz="700" dirty="0">
                        <a:latin typeface="Cambria"/>
                        <a:cs typeface="Cambria"/>
                      </a:endParaRPr>
                    </a:p>
                  </a:txBody>
                  <a:tcPr marL="0" marR="0" marT="0" marB="0"/>
                </a:tc>
                <a:tc>
                  <a:txBody>
                    <a:bodyPr/>
                    <a:lstStyle/>
                    <a:p>
                      <a:pPr>
                        <a:lnSpc>
                          <a:spcPct val="100000"/>
                        </a:lnSpc>
                        <a:spcBef>
                          <a:spcPts val="85"/>
                        </a:spcBef>
                      </a:pPr>
                      <a:endParaRPr sz="700" dirty="0">
                        <a:latin typeface="Times New Roman"/>
                        <a:cs typeface="Times New Roman"/>
                      </a:endParaRPr>
                    </a:p>
                    <a:p>
                      <a:pPr marR="24130" algn="r">
                        <a:lnSpc>
                          <a:spcPct val="100000"/>
                        </a:lnSpc>
                        <a:spcBef>
                          <a:spcPts val="5"/>
                        </a:spcBef>
                      </a:pPr>
                      <a:r>
                        <a:rPr sz="700" dirty="0">
                          <a:solidFill>
                            <a:srgbClr val="FF5B00"/>
                          </a:solidFill>
                          <a:latin typeface="Cambria"/>
                          <a:cs typeface="Cambria"/>
                        </a:rPr>
                        <a:t>1</a:t>
                      </a:r>
                      <a:r>
                        <a:rPr sz="700" spc="100" dirty="0">
                          <a:solidFill>
                            <a:srgbClr val="FF5B00"/>
                          </a:solidFill>
                          <a:latin typeface="Cambria"/>
                          <a:cs typeface="Cambria"/>
                        </a:rPr>
                        <a:t> </a:t>
                      </a:r>
                      <a:r>
                        <a:rPr sz="700" dirty="0">
                          <a:solidFill>
                            <a:srgbClr val="FF5B00"/>
                          </a:solidFill>
                          <a:latin typeface="Cambria"/>
                          <a:cs typeface="Cambria"/>
                        </a:rPr>
                        <a:t>6</a:t>
                      </a:r>
                      <a:r>
                        <a:rPr sz="700" spc="20" dirty="0">
                          <a:solidFill>
                            <a:srgbClr val="FF5B00"/>
                          </a:solidFill>
                          <a:latin typeface="Cambria"/>
                          <a:cs typeface="Cambria"/>
                        </a:rPr>
                        <a:t> </a:t>
                      </a:r>
                      <a:r>
                        <a:rPr sz="700" dirty="0">
                          <a:solidFill>
                            <a:srgbClr val="FF5B00"/>
                          </a:solidFill>
                          <a:latin typeface="Cambria"/>
                          <a:cs typeface="Cambria"/>
                        </a:rPr>
                        <a:t>.</a:t>
                      </a:r>
                      <a:r>
                        <a:rPr sz="700" spc="65" dirty="0">
                          <a:solidFill>
                            <a:srgbClr val="FF5B00"/>
                          </a:solidFill>
                          <a:latin typeface="Cambria"/>
                          <a:cs typeface="Cambria"/>
                        </a:rPr>
                        <a:t> </a:t>
                      </a:r>
                      <a:r>
                        <a:rPr sz="700" spc="55" dirty="0">
                          <a:solidFill>
                            <a:srgbClr val="FF5B00"/>
                          </a:solidFill>
                          <a:latin typeface="Cambria"/>
                          <a:cs typeface="Cambria"/>
                        </a:rPr>
                        <a:t>1</a:t>
                      </a:r>
                      <a:r>
                        <a:rPr sz="700" spc="-40" dirty="0">
                          <a:solidFill>
                            <a:srgbClr val="FF5B00"/>
                          </a:solidFill>
                          <a:latin typeface="Cambria"/>
                          <a:cs typeface="Cambria"/>
                        </a:rPr>
                        <a:t> </a:t>
                      </a:r>
                      <a:r>
                        <a:rPr sz="700" dirty="0">
                          <a:solidFill>
                            <a:srgbClr val="FF5B00"/>
                          </a:solidFill>
                          <a:latin typeface="Cambria"/>
                          <a:cs typeface="Cambria"/>
                        </a:rPr>
                        <a:t>1</a:t>
                      </a:r>
                      <a:r>
                        <a:rPr sz="700" spc="100" dirty="0">
                          <a:solidFill>
                            <a:srgbClr val="FF5B00"/>
                          </a:solidFill>
                          <a:latin typeface="Cambria"/>
                          <a:cs typeface="Cambria"/>
                        </a:rPr>
                        <a:t> </a:t>
                      </a:r>
                      <a:r>
                        <a:rPr sz="700" spc="-25" dirty="0">
                          <a:solidFill>
                            <a:srgbClr val="FF5B00"/>
                          </a:solidFill>
                          <a:latin typeface="Cambria"/>
                          <a:cs typeface="Cambria"/>
                        </a:rPr>
                        <a:t>0/o</a:t>
                      </a:r>
                      <a:endParaRPr sz="700" dirty="0">
                        <a:latin typeface="Cambria"/>
                        <a:cs typeface="Cambria"/>
                      </a:endParaRPr>
                    </a:p>
                  </a:txBody>
                  <a:tcPr marL="0" marR="0" marT="7360" marB="0"/>
                </a:tc>
                <a:extLst>
                  <a:ext uri="{0D108BD9-81ED-4DB2-BD59-A6C34878D82A}">
                    <a16:rowId xmlns:a16="http://schemas.microsoft.com/office/drawing/2014/main" val="10000"/>
                  </a:ext>
                </a:extLst>
              </a:tr>
              <a:tr h="75767">
                <a:tc>
                  <a:txBody>
                    <a:bodyPr/>
                    <a:lstStyle/>
                    <a:p>
                      <a:pPr marL="31750">
                        <a:lnSpc>
                          <a:spcPts val="775"/>
                        </a:lnSpc>
                      </a:pPr>
                      <a:r>
                        <a:rPr sz="700" dirty="0">
                          <a:solidFill>
                            <a:srgbClr val="FF5B00"/>
                          </a:solidFill>
                          <a:latin typeface="Cambria"/>
                          <a:cs typeface="Cambria"/>
                        </a:rPr>
                        <a:t>e</a:t>
                      </a:r>
                      <a:r>
                        <a:rPr sz="700" spc="65" dirty="0">
                          <a:solidFill>
                            <a:srgbClr val="FF5B00"/>
                          </a:solidFill>
                          <a:latin typeface="Cambria"/>
                          <a:cs typeface="Cambria"/>
                        </a:rPr>
                        <a:t> </a:t>
                      </a:r>
                      <a:r>
                        <a:rPr sz="700" dirty="0">
                          <a:solidFill>
                            <a:srgbClr val="FF5B00"/>
                          </a:solidFill>
                          <a:latin typeface="Cambria"/>
                          <a:cs typeface="Cambria"/>
                        </a:rPr>
                        <a:t>a</a:t>
                      </a:r>
                      <a:r>
                        <a:rPr sz="700" spc="100" dirty="0">
                          <a:solidFill>
                            <a:srgbClr val="FF5B00"/>
                          </a:solidFill>
                          <a:latin typeface="Cambria"/>
                          <a:cs typeface="Cambria"/>
                        </a:rPr>
                        <a:t> </a:t>
                      </a:r>
                      <a:r>
                        <a:rPr sz="700" spc="-50" dirty="0">
                          <a:solidFill>
                            <a:srgbClr val="FF5B00"/>
                          </a:solidFill>
                          <a:latin typeface="Cambria"/>
                          <a:cs typeface="Cambria"/>
                        </a:rPr>
                        <a:t>s</a:t>
                      </a:r>
                      <a:endParaRPr sz="700" dirty="0">
                        <a:latin typeface="Cambria"/>
                        <a:cs typeface="Cambria"/>
                      </a:endParaRPr>
                    </a:p>
                  </a:txBody>
                  <a:tcPr marL="0" marR="0" marT="0" marB="0"/>
                </a:tc>
                <a:tc>
                  <a:txBody>
                    <a:bodyPr/>
                    <a:lstStyle/>
                    <a:p>
                      <a:pPr>
                        <a:lnSpc>
                          <a:spcPct val="100000"/>
                        </a:lnSpc>
                      </a:pPr>
                      <a:endParaRPr sz="300" dirty="0">
                        <a:latin typeface="Times New Roman"/>
                        <a:cs typeface="Times New Roman"/>
                      </a:endParaRPr>
                    </a:p>
                  </a:txBody>
                  <a:tcPr marL="0" marR="0" marT="0" marB="0"/>
                </a:tc>
                <a:tc>
                  <a:txBody>
                    <a:bodyPr/>
                    <a:lstStyle/>
                    <a:p>
                      <a:pPr marR="24130" algn="r">
                        <a:lnSpc>
                          <a:spcPts val="775"/>
                        </a:lnSpc>
                      </a:pPr>
                      <a:r>
                        <a:rPr sz="700" dirty="0">
                          <a:solidFill>
                            <a:srgbClr val="FF5B00"/>
                          </a:solidFill>
                          <a:latin typeface="Cambria"/>
                          <a:cs typeface="Cambria"/>
                        </a:rPr>
                        <a:t>1</a:t>
                      </a:r>
                      <a:r>
                        <a:rPr sz="700" spc="120" dirty="0">
                          <a:solidFill>
                            <a:srgbClr val="FF5B00"/>
                          </a:solidFill>
                          <a:latin typeface="Cambria"/>
                          <a:cs typeface="Cambria"/>
                        </a:rPr>
                        <a:t> </a:t>
                      </a:r>
                      <a:r>
                        <a:rPr sz="700" dirty="0">
                          <a:solidFill>
                            <a:srgbClr val="FF5B00"/>
                          </a:solidFill>
                          <a:latin typeface="Cambria"/>
                          <a:cs typeface="Cambria"/>
                        </a:rPr>
                        <a:t>9</a:t>
                      </a:r>
                      <a:r>
                        <a:rPr sz="700" spc="30" dirty="0">
                          <a:solidFill>
                            <a:srgbClr val="FF5B00"/>
                          </a:solidFill>
                          <a:latin typeface="Cambria"/>
                          <a:cs typeface="Cambria"/>
                        </a:rPr>
                        <a:t> </a:t>
                      </a:r>
                      <a:r>
                        <a:rPr sz="700" dirty="0">
                          <a:solidFill>
                            <a:srgbClr val="FF5B00"/>
                          </a:solidFill>
                          <a:latin typeface="Cambria"/>
                          <a:cs typeface="Cambria"/>
                        </a:rPr>
                        <a:t>.</a:t>
                      </a:r>
                      <a:r>
                        <a:rPr sz="700" spc="75" dirty="0">
                          <a:solidFill>
                            <a:srgbClr val="FF5B00"/>
                          </a:solidFill>
                          <a:latin typeface="Cambria"/>
                          <a:cs typeface="Cambria"/>
                        </a:rPr>
                        <a:t> </a:t>
                      </a:r>
                      <a:r>
                        <a:rPr sz="700" dirty="0">
                          <a:solidFill>
                            <a:srgbClr val="FF5B00"/>
                          </a:solidFill>
                          <a:latin typeface="Cambria"/>
                          <a:cs typeface="Cambria"/>
                        </a:rPr>
                        <a:t>3</a:t>
                      </a:r>
                      <a:r>
                        <a:rPr sz="700" spc="50" dirty="0">
                          <a:solidFill>
                            <a:srgbClr val="FF5B00"/>
                          </a:solidFill>
                          <a:latin typeface="Cambria"/>
                          <a:cs typeface="Cambria"/>
                        </a:rPr>
                        <a:t> </a:t>
                      </a:r>
                      <a:r>
                        <a:rPr sz="700" dirty="0">
                          <a:solidFill>
                            <a:srgbClr val="FF5B00"/>
                          </a:solidFill>
                          <a:latin typeface="Cambria"/>
                          <a:cs typeface="Cambria"/>
                        </a:rPr>
                        <a:t>9</a:t>
                      </a:r>
                      <a:r>
                        <a:rPr sz="700" spc="30" dirty="0">
                          <a:solidFill>
                            <a:srgbClr val="FF5B00"/>
                          </a:solidFill>
                          <a:latin typeface="Cambria"/>
                          <a:cs typeface="Cambria"/>
                        </a:rPr>
                        <a:t> </a:t>
                      </a:r>
                      <a:r>
                        <a:rPr sz="700" spc="-25" dirty="0">
                          <a:solidFill>
                            <a:srgbClr val="FF5B00"/>
                          </a:solidFill>
                          <a:latin typeface="Cambria"/>
                          <a:cs typeface="Cambria"/>
                        </a:rPr>
                        <a:t>0/o</a:t>
                      </a:r>
                      <a:endParaRPr sz="700" dirty="0">
                        <a:latin typeface="Cambria"/>
                        <a:cs typeface="Cambria"/>
                      </a:endParaRPr>
                    </a:p>
                  </a:txBody>
                  <a:tcPr marL="0" marR="0" marT="0" marB="0"/>
                </a:tc>
                <a:extLst>
                  <a:ext uri="{0D108BD9-81ED-4DB2-BD59-A6C34878D82A}">
                    <a16:rowId xmlns:a16="http://schemas.microsoft.com/office/drawing/2014/main" val="10001"/>
                  </a:ext>
                </a:extLst>
              </a:tr>
              <a:tr h="60181">
                <a:tc>
                  <a:txBody>
                    <a:bodyPr/>
                    <a:lstStyle/>
                    <a:p>
                      <a:pPr>
                        <a:lnSpc>
                          <a:spcPct val="100000"/>
                        </a:lnSpc>
                      </a:pPr>
                      <a:endParaRPr sz="300" dirty="0">
                        <a:latin typeface="Times New Roman"/>
                        <a:cs typeface="Times New Roman"/>
                      </a:endParaRPr>
                    </a:p>
                  </a:txBody>
                  <a:tcPr marL="0" marR="0" marT="0" marB="0"/>
                </a:tc>
                <a:tc>
                  <a:txBody>
                    <a:bodyPr/>
                    <a:lstStyle/>
                    <a:p>
                      <a:pPr>
                        <a:lnSpc>
                          <a:spcPct val="100000"/>
                        </a:lnSpc>
                      </a:pPr>
                      <a:endParaRPr sz="300" dirty="0">
                        <a:latin typeface="Times New Roman"/>
                        <a:cs typeface="Times New Roman"/>
                      </a:endParaRPr>
                    </a:p>
                  </a:txBody>
                  <a:tcPr marL="0" marR="0" marT="0" marB="0"/>
                </a:tc>
                <a:tc>
                  <a:txBody>
                    <a:bodyPr/>
                    <a:lstStyle/>
                    <a:p>
                      <a:pPr>
                        <a:lnSpc>
                          <a:spcPct val="100000"/>
                        </a:lnSpc>
                      </a:pPr>
                      <a:endParaRPr sz="300" dirty="0">
                        <a:latin typeface="Times New Roman"/>
                        <a:cs typeface="Times New Roman"/>
                      </a:endParaRPr>
                    </a:p>
                  </a:txBody>
                  <a:tcPr marL="0" marR="0" marT="0" marB="0"/>
                </a:tc>
                <a:extLst>
                  <a:ext uri="{0D108BD9-81ED-4DB2-BD59-A6C34878D82A}">
                    <a16:rowId xmlns:a16="http://schemas.microsoft.com/office/drawing/2014/main" val="10002"/>
                  </a:ext>
                </a:extLst>
              </a:tr>
              <a:tr h="83993">
                <a:tc>
                  <a:txBody>
                    <a:bodyPr/>
                    <a:lstStyle/>
                    <a:p>
                      <a:pPr marL="31750">
                        <a:lnSpc>
                          <a:spcPts val="869"/>
                        </a:lnSpc>
                      </a:pPr>
                      <a:r>
                        <a:rPr sz="700" dirty="0">
                          <a:solidFill>
                            <a:srgbClr val="FF5B00"/>
                          </a:solidFill>
                          <a:latin typeface="Cambria"/>
                          <a:cs typeface="Cambria"/>
                        </a:rPr>
                        <a:t>e</a:t>
                      </a:r>
                      <a:r>
                        <a:rPr sz="700" spc="65" dirty="0">
                          <a:solidFill>
                            <a:srgbClr val="FF5B00"/>
                          </a:solidFill>
                          <a:latin typeface="Cambria"/>
                          <a:cs typeface="Cambria"/>
                        </a:rPr>
                        <a:t> </a:t>
                      </a:r>
                      <a:r>
                        <a:rPr sz="700" dirty="0">
                          <a:solidFill>
                            <a:srgbClr val="FF5B00"/>
                          </a:solidFill>
                          <a:latin typeface="Cambria"/>
                          <a:cs typeface="Cambria"/>
                        </a:rPr>
                        <a:t>a</a:t>
                      </a:r>
                      <a:r>
                        <a:rPr sz="700" spc="100" dirty="0">
                          <a:solidFill>
                            <a:srgbClr val="FF5B00"/>
                          </a:solidFill>
                          <a:latin typeface="Cambria"/>
                          <a:cs typeface="Cambria"/>
                        </a:rPr>
                        <a:t> </a:t>
                      </a:r>
                      <a:r>
                        <a:rPr sz="700" spc="-50" dirty="0">
                          <a:solidFill>
                            <a:srgbClr val="FF5B00"/>
                          </a:solidFill>
                          <a:latin typeface="Cambria"/>
                          <a:cs typeface="Cambria"/>
                        </a:rPr>
                        <a:t>s</a:t>
                      </a:r>
                      <a:endParaRPr sz="700" dirty="0">
                        <a:latin typeface="Cambria"/>
                        <a:cs typeface="Cambria"/>
                      </a:endParaRPr>
                    </a:p>
                  </a:txBody>
                  <a:tcPr marL="0" marR="0" marT="0" marB="0"/>
                </a:tc>
                <a:tc>
                  <a:txBody>
                    <a:bodyPr/>
                    <a:lstStyle/>
                    <a:p>
                      <a:pPr>
                        <a:lnSpc>
                          <a:spcPct val="100000"/>
                        </a:lnSpc>
                      </a:pPr>
                      <a:endParaRPr sz="400" dirty="0">
                        <a:latin typeface="Times New Roman"/>
                        <a:cs typeface="Times New Roman"/>
                      </a:endParaRPr>
                    </a:p>
                  </a:txBody>
                  <a:tcPr marL="0" marR="0" marT="0" marB="0"/>
                </a:tc>
                <a:tc>
                  <a:txBody>
                    <a:bodyPr/>
                    <a:lstStyle/>
                    <a:p>
                      <a:pPr marR="24130" algn="r">
                        <a:lnSpc>
                          <a:spcPts val="869"/>
                        </a:lnSpc>
                      </a:pPr>
                      <a:r>
                        <a:rPr sz="700" dirty="0">
                          <a:solidFill>
                            <a:srgbClr val="FF5B00"/>
                          </a:solidFill>
                          <a:latin typeface="Cambria"/>
                          <a:cs typeface="Cambria"/>
                        </a:rPr>
                        <a:t>1</a:t>
                      </a:r>
                      <a:r>
                        <a:rPr sz="700" spc="120" dirty="0">
                          <a:solidFill>
                            <a:srgbClr val="FF5B00"/>
                          </a:solidFill>
                          <a:latin typeface="Cambria"/>
                          <a:cs typeface="Cambria"/>
                        </a:rPr>
                        <a:t> </a:t>
                      </a:r>
                      <a:r>
                        <a:rPr sz="700" dirty="0">
                          <a:solidFill>
                            <a:srgbClr val="FF5B00"/>
                          </a:solidFill>
                          <a:latin typeface="Cambria"/>
                          <a:cs typeface="Cambria"/>
                        </a:rPr>
                        <a:t>6</a:t>
                      </a:r>
                      <a:r>
                        <a:rPr sz="700" spc="30" dirty="0">
                          <a:solidFill>
                            <a:srgbClr val="FF5B00"/>
                          </a:solidFill>
                          <a:latin typeface="Cambria"/>
                          <a:cs typeface="Cambria"/>
                        </a:rPr>
                        <a:t> </a:t>
                      </a:r>
                      <a:r>
                        <a:rPr sz="700" dirty="0">
                          <a:solidFill>
                            <a:srgbClr val="FF5B00"/>
                          </a:solidFill>
                          <a:latin typeface="Cambria"/>
                          <a:cs typeface="Cambria"/>
                        </a:rPr>
                        <a:t>.</a:t>
                      </a:r>
                      <a:r>
                        <a:rPr sz="700" spc="75" dirty="0">
                          <a:solidFill>
                            <a:srgbClr val="FF5B00"/>
                          </a:solidFill>
                          <a:latin typeface="Cambria"/>
                          <a:cs typeface="Cambria"/>
                        </a:rPr>
                        <a:t> </a:t>
                      </a:r>
                      <a:r>
                        <a:rPr sz="700" spc="55" dirty="0">
                          <a:solidFill>
                            <a:srgbClr val="FF5B00"/>
                          </a:solidFill>
                          <a:latin typeface="Cambria"/>
                          <a:cs typeface="Cambria"/>
                        </a:rPr>
                        <a:t>7</a:t>
                      </a:r>
                      <a:r>
                        <a:rPr sz="700" spc="-30" dirty="0">
                          <a:solidFill>
                            <a:srgbClr val="FF5B00"/>
                          </a:solidFill>
                          <a:latin typeface="Cambria"/>
                          <a:cs typeface="Cambria"/>
                        </a:rPr>
                        <a:t> </a:t>
                      </a:r>
                      <a:r>
                        <a:rPr sz="700" dirty="0">
                          <a:solidFill>
                            <a:srgbClr val="FF5B00"/>
                          </a:solidFill>
                          <a:latin typeface="Cambria"/>
                          <a:cs typeface="Cambria"/>
                        </a:rPr>
                        <a:t>5</a:t>
                      </a:r>
                      <a:r>
                        <a:rPr sz="700" spc="55" dirty="0">
                          <a:solidFill>
                            <a:srgbClr val="FF5B00"/>
                          </a:solidFill>
                          <a:latin typeface="Cambria"/>
                          <a:cs typeface="Cambria"/>
                        </a:rPr>
                        <a:t> </a:t>
                      </a:r>
                      <a:r>
                        <a:rPr sz="700" spc="-25" dirty="0">
                          <a:solidFill>
                            <a:srgbClr val="FF5B00"/>
                          </a:solidFill>
                          <a:latin typeface="Cambria"/>
                          <a:cs typeface="Cambria"/>
                        </a:rPr>
                        <a:t>0/o</a:t>
                      </a:r>
                      <a:endParaRPr sz="700" dirty="0">
                        <a:latin typeface="Cambria"/>
                        <a:cs typeface="Cambria"/>
                      </a:endParaRPr>
                    </a:p>
                  </a:txBody>
                  <a:tcPr marL="0" marR="0" marT="0" marB="0"/>
                </a:tc>
                <a:extLst>
                  <a:ext uri="{0D108BD9-81ED-4DB2-BD59-A6C34878D82A}">
                    <a16:rowId xmlns:a16="http://schemas.microsoft.com/office/drawing/2014/main" val="10003"/>
                  </a:ext>
                </a:extLst>
              </a:tr>
              <a:tr h="165389">
                <a:tc>
                  <a:txBody>
                    <a:bodyPr/>
                    <a:lstStyle/>
                    <a:p>
                      <a:pPr marL="31750">
                        <a:lnSpc>
                          <a:spcPct val="100000"/>
                        </a:lnSpc>
                        <a:spcBef>
                          <a:spcPts val="265"/>
                        </a:spcBef>
                      </a:pPr>
                      <a:r>
                        <a:rPr sz="700" dirty="0">
                          <a:solidFill>
                            <a:srgbClr val="FF5B00"/>
                          </a:solidFill>
                          <a:latin typeface="Cambria"/>
                          <a:cs typeface="Cambria"/>
                        </a:rPr>
                        <a:t>p</a:t>
                      </a:r>
                      <a:r>
                        <a:rPr sz="700" spc="80" dirty="0">
                          <a:solidFill>
                            <a:srgbClr val="FF5B00"/>
                          </a:solidFill>
                          <a:latin typeface="Cambria"/>
                          <a:cs typeface="Cambria"/>
                        </a:rPr>
                        <a:t> </a:t>
                      </a:r>
                      <a:r>
                        <a:rPr sz="700" dirty="0">
                          <a:solidFill>
                            <a:srgbClr val="FF5B00"/>
                          </a:solidFill>
                          <a:latin typeface="Cambria"/>
                          <a:cs typeface="Cambria"/>
                        </a:rPr>
                        <a:t>-</a:t>
                      </a:r>
                      <a:r>
                        <a:rPr sz="700" spc="70" dirty="0">
                          <a:solidFill>
                            <a:srgbClr val="FF5B00"/>
                          </a:solidFill>
                          <a:latin typeface="Cambria"/>
                          <a:cs typeface="Cambria"/>
                        </a:rPr>
                        <a:t> </a:t>
                      </a:r>
                      <a:r>
                        <a:rPr sz="700" dirty="0">
                          <a:solidFill>
                            <a:srgbClr val="FF5B00"/>
                          </a:solidFill>
                          <a:latin typeface="Cambria"/>
                          <a:cs typeface="Cambria"/>
                        </a:rPr>
                        <a:t>e</a:t>
                      </a:r>
                      <a:r>
                        <a:rPr sz="700" spc="45" dirty="0">
                          <a:solidFill>
                            <a:srgbClr val="FF5B00"/>
                          </a:solidFill>
                          <a:latin typeface="Cambria"/>
                          <a:cs typeface="Cambria"/>
                        </a:rPr>
                        <a:t> </a:t>
                      </a:r>
                      <a:r>
                        <a:rPr sz="700" dirty="0">
                          <a:solidFill>
                            <a:srgbClr val="FF5B00"/>
                          </a:solidFill>
                          <a:latin typeface="Cambria"/>
                          <a:cs typeface="Cambria"/>
                        </a:rPr>
                        <a:t>a</a:t>
                      </a:r>
                      <a:r>
                        <a:rPr sz="700" spc="80" dirty="0">
                          <a:solidFill>
                            <a:srgbClr val="FF5B00"/>
                          </a:solidFill>
                          <a:latin typeface="Cambria"/>
                          <a:cs typeface="Cambria"/>
                        </a:rPr>
                        <a:t> </a:t>
                      </a:r>
                      <a:r>
                        <a:rPr sz="700" spc="-50" dirty="0">
                          <a:solidFill>
                            <a:srgbClr val="FF5B00"/>
                          </a:solidFill>
                          <a:latin typeface="Cambria"/>
                          <a:cs typeface="Cambria"/>
                        </a:rPr>
                        <a:t>s</a:t>
                      </a:r>
                      <a:endParaRPr sz="700" dirty="0">
                        <a:latin typeface="Cambria"/>
                        <a:cs typeface="Cambria"/>
                      </a:endParaRPr>
                    </a:p>
                  </a:txBody>
                  <a:tcPr marL="0" marR="0" marT="22947" marB="0"/>
                </a:tc>
                <a:tc>
                  <a:txBody>
                    <a:bodyPr/>
                    <a:lstStyle/>
                    <a:p>
                      <a:pPr>
                        <a:lnSpc>
                          <a:spcPct val="100000"/>
                        </a:lnSpc>
                      </a:pPr>
                      <a:endParaRPr sz="600" dirty="0">
                        <a:latin typeface="Times New Roman"/>
                        <a:cs typeface="Times New Roman"/>
                      </a:endParaRPr>
                    </a:p>
                  </a:txBody>
                  <a:tcPr marL="0" marR="0" marT="0" marB="0"/>
                </a:tc>
                <a:tc>
                  <a:txBody>
                    <a:bodyPr/>
                    <a:lstStyle/>
                    <a:p>
                      <a:pPr marR="24130" algn="r">
                        <a:lnSpc>
                          <a:spcPct val="100000"/>
                        </a:lnSpc>
                        <a:spcBef>
                          <a:spcPts val="265"/>
                        </a:spcBef>
                      </a:pPr>
                      <a:r>
                        <a:rPr sz="700" dirty="0">
                          <a:solidFill>
                            <a:srgbClr val="FF5B00"/>
                          </a:solidFill>
                          <a:latin typeface="Cambria"/>
                          <a:cs typeface="Cambria"/>
                        </a:rPr>
                        <a:t>1</a:t>
                      </a:r>
                      <a:r>
                        <a:rPr sz="700" spc="125" dirty="0">
                          <a:solidFill>
                            <a:srgbClr val="FF5B00"/>
                          </a:solidFill>
                          <a:latin typeface="Cambria"/>
                          <a:cs typeface="Cambria"/>
                        </a:rPr>
                        <a:t> </a:t>
                      </a:r>
                      <a:r>
                        <a:rPr sz="700" dirty="0">
                          <a:solidFill>
                            <a:srgbClr val="FF5B00"/>
                          </a:solidFill>
                          <a:latin typeface="Cambria"/>
                          <a:cs typeface="Cambria"/>
                        </a:rPr>
                        <a:t>2</a:t>
                      </a:r>
                      <a:r>
                        <a:rPr sz="700" spc="60" dirty="0">
                          <a:solidFill>
                            <a:srgbClr val="FF5B00"/>
                          </a:solidFill>
                          <a:latin typeface="Cambria"/>
                          <a:cs typeface="Cambria"/>
                        </a:rPr>
                        <a:t> </a:t>
                      </a:r>
                      <a:r>
                        <a:rPr sz="700" dirty="0">
                          <a:solidFill>
                            <a:srgbClr val="FF5B00"/>
                          </a:solidFill>
                          <a:latin typeface="Cambria"/>
                          <a:cs typeface="Cambria"/>
                        </a:rPr>
                        <a:t>.</a:t>
                      </a:r>
                      <a:r>
                        <a:rPr sz="700" spc="85" dirty="0">
                          <a:solidFill>
                            <a:srgbClr val="FF5B00"/>
                          </a:solidFill>
                          <a:latin typeface="Cambria"/>
                          <a:cs typeface="Cambria"/>
                        </a:rPr>
                        <a:t> </a:t>
                      </a:r>
                      <a:r>
                        <a:rPr sz="700" dirty="0">
                          <a:solidFill>
                            <a:srgbClr val="FF5B00"/>
                          </a:solidFill>
                          <a:latin typeface="Cambria"/>
                          <a:cs typeface="Cambria"/>
                        </a:rPr>
                        <a:t>9</a:t>
                      </a:r>
                      <a:r>
                        <a:rPr sz="700" spc="35" dirty="0">
                          <a:solidFill>
                            <a:srgbClr val="FF5B00"/>
                          </a:solidFill>
                          <a:latin typeface="Cambria"/>
                          <a:cs typeface="Cambria"/>
                        </a:rPr>
                        <a:t> </a:t>
                      </a:r>
                      <a:r>
                        <a:rPr sz="700" dirty="0">
                          <a:solidFill>
                            <a:srgbClr val="FF5B00"/>
                          </a:solidFill>
                          <a:latin typeface="Cambria"/>
                          <a:cs typeface="Cambria"/>
                        </a:rPr>
                        <a:t>4</a:t>
                      </a:r>
                      <a:r>
                        <a:rPr sz="700" spc="5" dirty="0">
                          <a:solidFill>
                            <a:srgbClr val="FF5B00"/>
                          </a:solidFill>
                          <a:latin typeface="Cambria"/>
                          <a:cs typeface="Cambria"/>
                        </a:rPr>
                        <a:t> </a:t>
                      </a:r>
                      <a:r>
                        <a:rPr sz="700" spc="-25" dirty="0">
                          <a:solidFill>
                            <a:srgbClr val="FF5B00"/>
                          </a:solidFill>
                          <a:latin typeface="Cambria"/>
                          <a:cs typeface="Cambria"/>
                        </a:rPr>
                        <a:t>0/o</a:t>
                      </a:r>
                      <a:endParaRPr sz="700" dirty="0">
                        <a:latin typeface="Cambria"/>
                        <a:cs typeface="Cambria"/>
                      </a:endParaRPr>
                    </a:p>
                  </a:txBody>
                  <a:tcPr marL="0" marR="0" marT="22947" marB="0"/>
                </a:tc>
                <a:extLst>
                  <a:ext uri="{0D108BD9-81ED-4DB2-BD59-A6C34878D82A}">
                    <a16:rowId xmlns:a16="http://schemas.microsoft.com/office/drawing/2014/main" val="10004"/>
                  </a:ext>
                </a:extLst>
              </a:tr>
              <a:tr h="386195">
                <a:tc>
                  <a:txBody>
                    <a:bodyPr/>
                    <a:lstStyle/>
                    <a:p>
                      <a:pPr marL="31750">
                        <a:lnSpc>
                          <a:spcPct val="100000"/>
                        </a:lnSpc>
                      </a:pPr>
                      <a:r>
                        <a:rPr sz="700" dirty="0">
                          <a:solidFill>
                            <a:srgbClr val="FF5B00"/>
                          </a:solidFill>
                          <a:latin typeface="Cambria"/>
                          <a:cs typeface="Cambria"/>
                        </a:rPr>
                        <a:t>p</a:t>
                      </a:r>
                      <a:r>
                        <a:rPr sz="700" spc="80" dirty="0">
                          <a:solidFill>
                            <a:srgbClr val="FF5B00"/>
                          </a:solidFill>
                          <a:latin typeface="Cambria"/>
                          <a:cs typeface="Cambria"/>
                        </a:rPr>
                        <a:t> </a:t>
                      </a:r>
                      <a:r>
                        <a:rPr sz="700" dirty="0">
                          <a:solidFill>
                            <a:srgbClr val="FF5B00"/>
                          </a:solidFill>
                          <a:latin typeface="Cambria"/>
                          <a:cs typeface="Cambria"/>
                        </a:rPr>
                        <a:t>-</a:t>
                      </a:r>
                      <a:r>
                        <a:rPr sz="700" spc="70" dirty="0">
                          <a:solidFill>
                            <a:srgbClr val="FF5B00"/>
                          </a:solidFill>
                          <a:latin typeface="Cambria"/>
                          <a:cs typeface="Cambria"/>
                        </a:rPr>
                        <a:t> </a:t>
                      </a:r>
                      <a:r>
                        <a:rPr sz="700" dirty="0">
                          <a:solidFill>
                            <a:srgbClr val="FF5B00"/>
                          </a:solidFill>
                          <a:latin typeface="Cambria"/>
                          <a:cs typeface="Cambria"/>
                        </a:rPr>
                        <a:t>e</a:t>
                      </a:r>
                      <a:r>
                        <a:rPr sz="700" spc="45" dirty="0">
                          <a:solidFill>
                            <a:srgbClr val="FF5B00"/>
                          </a:solidFill>
                          <a:latin typeface="Cambria"/>
                          <a:cs typeface="Cambria"/>
                        </a:rPr>
                        <a:t> </a:t>
                      </a:r>
                      <a:r>
                        <a:rPr sz="700" dirty="0">
                          <a:solidFill>
                            <a:srgbClr val="FF5B00"/>
                          </a:solidFill>
                          <a:latin typeface="Cambria"/>
                          <a:cs typeface="Cambria"/>
                        </a:rPr>
                        <a:t>a</a:t>
                      </a:r>
                      <a:r>
                        <a:rPr sz="700" spc="80" dirty="0">
                          <a:solidFill>
                            <a:srgbClr val="FF5B00"/>
                          </a:solidFill>
                          <a:latin typeface="Cambria"/>
                          <a:cs typeface="Cambria"/>
                        </a:rPr>
                        <a:t> </a:t>
                      </a:r>
                      <a:r>
                        <a:rPr sz="700" spc="-50" dirty="0">
                          <a:solidFill>
                            <a:srgbClr val="FF5B00"/>
                          </a:solidFill>
                          <a:latin typeface="Cambria"/>
                          <a:cs typeface="Cambria"/>
                        </a:rPr>
                        <a:t>s</a:t>
                      </a:r>
                      <a:endParaRPr sz="700" dirty="0">
                        <a:latin typeface="Cambria"/>
                        <a:cs typeface="Cambria"/>
                      </a:endParaRPr>
                    </a:p>
                    <a:p>
                      <a:pPr marL="31750" marR="657225">
                        <a:lnSpc>
                          <a:spcPct val="119300"/>
                        </a:lnSpc>
                      </a:pPr>
                      <a:r>
                        <a:rPr sz="700" dirty="0">
                          <a:solidFill>
                            <a:srgbClr val="FF5B00"/>
                          </a:solidFill>
                          <a:latin typeface="Cambria"/>
                          <a:cs typeface="Cambria"/>
                        </a:rPr>
                        <a:t>c</a:t>
                      </a:r>
                      <a:r>
                        <a:rPr sz="700" spc="45" dirty="0">
                          <a:solidFill>
                            <a:srgbClr val="FF5B00"/>
                          </a:solidFill>
                          <a:latin typeface="Cambria"/>
                          <a:cs typeface="Cambria"/>
                        </a:rPr>
                        <a:t> </a:t>
                      </a:r>
                      <a:r>
                        <a:rPr sz="700" dirty="0">
                          <a:solidFill>
                            <a:srgbClr val="FF5B00"/>
                          </a:solidFill>
                          <a:latin typeface="Cambria"/>
                          <a:cs typeface="Cambria"/>
                        </a:rPr>
                        <a:t>-</a:t>
                      </a:r>
                      <a:r>
                        <a:rPr sz="700" spc="90" dirty="0">
                          <a:solidFill>
                            <a:srgbClr val="FF5B00"/>
                          </a:solidFill>
                          <a:latin typeface="Cambria"/>
                          <a:cs typeface="Cambria"/>
                        </a:rPr>
                        <a:t> </a:t>
                      </a:r>
                      <a:r>
                        <a:rPr sz="700" dirty="0">
                          <a:solidFill>
                            <a:srgbClr val="FF5B00"/>
                          </a:solidFill>
                          <a:latin typeface="Cambria"/>
                          <a:cs typeface="Cambria"/>
                        </a:rPr>
                        <a:t>e</a:t>
                      </a:r>
                      <a:r>
                        <a:rPr sz="700" spc="60" dirty="0">
                          <a:solidFill>
                            <a:srgbClr val="FF5B00"/>
                          </a:solidFill>
                          <a:latin typeface="Cambria"/>
                          <a:cs typeface="Cambria"/>
                        </a:rPr>
                        <a:t> </a:t>
                      </a:r>
                      <a:r>
                        <a:rPr sz="700" dirty="0">
                          <a:solidFill>
                            <a:srgbClr val="FF5B00"/>
                          </a:solidFill>
                          <a:latin typeface="Cambria"/>
                          <a:cs typeface="Cambria"/>
                        </a:rPr>
                        <a:t>a</a:t>
                      </a:r>
                      <a:r>
                        <a:rPr sz="700" spc="95" dirty="0">
                          <a:solidFill>
                            <a:srgbClr val="FF5B00"/>
                          </a:solidFill>
                          <a:latin typeface="Cambria"/>
                          <a:cs typeface="Cambria"/>
                        </a:rPr>
                        <a:t> </a:t>
                      </a:r>
                      <a:r>
                        <a:rPr sz="700" spc="-50" dirty="0">
                          <a:solidFill>
                            <a:srgbClr val="FF5B00"/>
                          </a:solidFill>
                          <a:latin typeface="Cambria"/>
                          <a:cs typeface="Cambria"/>
                        </a:rPr>
                        <a:t>s</a:t>
                      </a:r>
                      <a:r>
                        <a:rPr sz="700" dirty="0">
                          <a:solidFill>
                            <a:srgbClr val="FF5B00"/>
                          </a:solidFill>
                          <a:latin typeface="Cambria"/>
                          <a:cs typeface="Cambria"/>
                        </a:rPr>
                        <a:t> c</a:t>
                      </a:r>
                      <a:r>
                        <a:rPr sz="700" spc="45" dirty="0">
                          <a:solidFill>
                            <a:srgbClr val="FF5B00"/>
                          </a:solidFill>
                          <a:latin typeface="Cambria"/>
                          <a:cs typeface="Cambria"/>
                        </a:rPr>
                        <a:t> </a:t>
                      </a:r>
                      <a:r>
                        <a:rPr sz="700" dirty="0">
                          <a:solidFill>
                            <a:srgbClr val="FF5B00"/>
                          </a:solidFill>
                          <a:latin typeface="Cambria"/>
                          <a:cs typeface="Cambria"/>
                        </a:rPr>
                        <a:t>-</a:t>
                      </a:r>
                      <a:r>
                        <a:rPr sz="700" spc="90" dirty="0">
                          <a:solidFill>
                            <a:srgbClr val="FF5B00"/>
                          </a:solidFill>
                          <a:latin typeface="Cambria"/>
                          <a:cs typeface="Cambria"/>
                        </a:rPr>
                        <a:t> </a:t>
                      </a:r>
                      <a:r>
                        <a:rPr sz="700" dirty="0">
                          <a:solidFill>
                            <a:srgbClr val="FF5B00"/>
                          </a:solidFill>
                          <a:latin typeface="Cambria"/>
                          <a:cs typeface="Cambria"/>
                        </a:rPr>
                        <a:t>e</a:t>
                      </a:r>
                      <a:r>
                        <a:rPr sz="700" spc="60" dirty="0">
                          <a:solidFill>
                            <a:srgbClr val="FF5B00"/>
                          </a:solidFill>
                          <a:latin typeface="Cambria"/>
                          <a:cs typeface="Cambria"/>
                        </a:rPr>
                        <a:t> </a:t>
                      </a:r>
                      <a:r>
                        <a:rPr sz="700" dirty="0">
                          <a:solidFill>
                            <a:srgbClr val="FF5B00"/>
                          </a:solidFill>
                          <a:latin typeface="Cambria"/>
                          <a:cs typeface="Cambria"/>
                        </a:rPr>
                        <a:t>a</a:t>
                      </a:r>
                      <a:r>
                        <a:rPr sz="700" spc="95" dirty="0">
                          <a:solidFill>
                            <a:srgbClr val="FF5B00"/>
                          </a:solidFill>
                          <a:latin typeface="Cambria"/>
                          <a:cs typeface="Cambria"/>
                        </a:rPr>
                        <a:t> </a:t>
                      </a:r>
                      <a:r>
                        <a:rPr sz="700" spc="-50" dirty="0">
                          <a:solidFill>
                            <a:srgbClr val="FF5B00"/>
                          </a:solidFill>
                          <a:latin typeface="Cambria"/>
                          <a:cs typeface="Cambria"/>
                        </a:rPr>
                        <a:t>s</a:t>
                      </a:r>
                      <a:endParaRPr sz="700" dirty="0">
                        <a:latin typeface="Cambria"/>
                        <a:cs typeface="Cambria"/>
                      </a:endParaRPr>
                    </a:p>
                  </a:txBody>
                  <a:tcPr marL="0" marR="0" marT="0" marB="0"/>
                </a:tc>
                <a:tc>
                  <a:txBody>
                    <a:bodyPr/>
                    <a:lstStyle/>
                    <a:p>
                      <a:pPr>
                        <a:lnSpc>
                          <a:spcPct val="100000"/>
                        </a:lnSpc>
                      </a:pPr>
                      <a:endParaRPr sz="600" dirty="0">
                        <a:latin typeface="Times New Roman"/>
                        <a:cs typeface="Times New Roman"/>
                      </a:endParaRPr>
                    </a:p>
                  </a:txBody>
                  <a:tcPr marL="0" marR="0" marT="0" marB="0"/>
                </a:tc>
                <a:tc>
                  <a:txBody>
                    <a:bodyPr/>
                    <a:lstStyle/>
                    <a:p>
                      <a:pPr marL="215900">
                        <a:lnSpc>
                          <a:spcPct val="100000"/>
                        </a:lnSpc>
                      </a:pPr>
                      <a:r>
                        <a:rPr sz="700" spc="55" dirty="0">
                          <a:solidFill>
                            <a:srgbClr val="FF5B00"/>
                          </a:solidFill>
                          <a:latin typeface="Cambria"/>
                          <a:cs typeface="Cambria"/>
                        </a:rPr>
                        <a:t>1</a:t>
                      </a:r>
                      <a:r>
                        <a:rPr sz="700" spc="-30" dirty="0">
                          <a:solidFill>
                            <a:srgbClr val="FF5B00"/>
                          </a:solidFill>
                          <a:latin typeface="Cambria"/>
                          <a:cs typeface="Cambria"/>
                        </a:rPr>
                        <a:t> </a:t>
                      </a:r>
                      <a:r>
                        <a:rPr sz="700" dirty="0">
                          <a:solidFill>
                            <a:srgbClr val="FF5B00"/>
                          </a:solidFill>
                          <a:latin typeface="Cambria"/>
                          <a:cs typeface="Cambria"/>
                        </a:rPr>
                        <a:t>1</a:t>
                      </a:r>
                      <a:r>
                        <a:rPr sz="700" spc="120" dirty="0">
                          <a:solidFill>
                            <a:srgbClr val="FF5B00"/>
                          </a:solidFill>
                          <a:latin typeface="Cambria"/>
                          <a:cs typeface="Cambria"/>
                        </a:rPr>
                        <a:t> </a:t>
                      </a:r>
                      <a:r>
                        <a:rPr sz="700" dirty="0">
                          <a:solidFill>
                            <a:srgbClr val="FF5B00"/>
                          </a:solidFill>
                          <a:latin typeface="Cambria"/>
                          <a:cs typeface="Cambria"/>
                        </a:rPr>
                        <a:t>.</a:t>
                      </a:r>
                      <a:r>
                        <a:rPr sz="700" spc="80" dirty="0">
                          <a:solidFill>
                            <a:srgbClr val="FF5B00"/>
                          </a:solidFill>
                          <a:latin typeface="Cambria"/>
                          <a:cs typeface="Cambria"/>
                        </a:rPr>
                        <a:t> </a:t>
                      </a:r>
                      <a:r>
                        <a:rPr sz="700" dirty="0">
                          <a:solidFill>
                            <a:srgbClr val="FF5B00"/>
                          </a:solidFill>
                          <a:latin typeface="Cambria"/>
                          <a:cs typeface="Cambria"/>
                        </a:rPr>
                        <a:t>0</a:t>
                      </a:r>
                      <a:r>
                        <a:rPr sz="700" spc="30" dirty="0">
                          <a:solidFill>
                            <a:srgbClr val="FF5B00"/>
                          </a:solidFill>
                          <a:latin typeface="Cambria"/>
                          <a:cs typeface="Cambria"/>
                        </a:rPr>
                        <a:t> </a:t>
                      </a:r>
                      <a:r>
                        <a:rPr sz="700" dirty="0">
                          <a:solidFill>
                            <a:srgbClr val="FF5B00"/>
                          </a:solidFill>
                          <a:latin typeface="Cambria"/>
                          <a:cs typeface="Cambria"/>
                        </a:rPr>
                        <a:t>3</a:t>
                      </a:r>
                      <a:r>
                        <a:rPr sz="700" spc="50" dirty="0">
                          <a:solidFill>
                            <a:srgbClr val="FF5B00"/>
                          </a:solidFill>
                          <a:latin typeface="Cambria"/>
                          <a:cs typeface="Cambria"/>
                        </a:rPr>
                        <a:t> </a:t>
                      </a:r>
                      <a:r>
                        <a:rPr sz="700" spc="-130" dirty="0">
                          <a:solidFill>
                            <a:srgbClr val="FF5B00"/>
                          </a:solidFill>
                          <a:latin typeface="Cambria"/>
                          <a:cs typeface="Cambria"/>
                        </a:rPr>
                        <a:t>0/o</a:t>
                      </a:r>
                      <a:endParaRPr sz="700" dirty="0">
                        <a:latin typeface="Cambria"/>
                        <a:cs typeface="Cambria"/>
                      </a:endParaRPr>
                    </a:p>
                    <a:p>
                      <a:pPr marL="215900">
                        <a:lnSpc>
                          <a:spcPct val="100000"/>
                        </a:lnSpc>
                        <a:spcBef>
                          <a:spcPts val="254"/>
                        </a:spcBef>
                      </a:pPr>
                      <a:r>
                        <a:rPr sz="700" dirty="0">
                          <a:solidFill>
                            <a:srgbClr val="FF5B00"/>
                          </a:solidFill>
                          <a:latin typeface="Cambria"/>
                          <a:cs typeface="Cambria"/>
                        </a:rPr>
                        <a:t>1</a:t>
                      </a:r>
                      <a:r>
                        <a:rPr sz="700" spc="114" dirty="0">
                          <a:solidFill>
                            <a:srgbClr val="FF5B00"/>
                          </a:solidFill>
                          <a:latin typeface="Cambria"/>
                          <a:cs typeface="Cambria"/>
                        </a:rPr>
                        <a:t> </a:t>
                      </a:r>
                      <a:r>
                        <a:rPr sz="700" dirty="0">
                          <a:solidFill>
                            <a:srgbClr val="FF5B00"/>
                          </a:solidFill>
                          <a:latin typeface="Cambria"/>
                          <a:cs typeface="Cambria"/>
                        </a:rPr>
                        <a:t>2</a:t>
                      </a:r>
                      <a:r>
                        <a:rPr sz="700" spc="45" dirty="0">
                          <a:solidFill>
                            <a:srgbClr val="FF5B00"/>
                          </a:solidFill>
                          <a:latin typeface="Cambria"/>
                          <a:cs typeface="Cambria"/>
                        </a:rPr>
                        <a:t> </a:t>
                      </a:r>
                      <a:r>
                        <a:rPr sz="700" dirty="0">
                          <a:solidFill>
                            <a:srgbClr val="FF5B00"/>
                          </a:solidFill>
                          <a:latin typeface="Cambria"/>
                          <a:cs typeface="Cambria"/>
                        </a:rPr>
                        <a:t>.</a:t>
                      </a:r>
                      <a:r>
                        <a:rPr sz="700" spc="75" dirty="0">
                          <a:solidFill>
                            <a:srgbClr val="FF5B00"/>
                          </a:solidFill>
                          <a:latin typeface="Cambria"/>
                          <a:cs typeface="Cambria"/>
                        </a:rPr>
                        <a:t> </a:t>
                      </a:r>
                      <a:r>
                        <a:rPr sz="700" dirty="0">
                          <a:solidFill>
                            <a:srgbClr val="FF5B00"/>
                          </a:solidFill>
                          <a:latin typeface="Cambria"/>
                          <a:cs typeface="Cambria"/>
                        </a:rPr>
                        <a:t>0</a:t>
                      </a:r>
                      <a:r>
                        <a:rPr sz="700" spc="20" dirty="0">
                          <a:solidFill>
                            <a:srgbClr val="FF5B00"/>
                          </a:solidFill>
                          <a:latin typeface="Cambria"/>
                          <a:cs typeface="Cambria"/>
                        </a:rPr>
                        <a:t> </a:t>
                      </a:r>
                      <a:r>
                        <a:rPr sz="700" dirty="0">
                          <a:solidFill>
                            <a:srgbClr val="FF5B00"/>
                          </a:solidFill>
                          <a:latin typeface="Cambria"/>
                          <a:cs typeface="Cambria"/>
                        </a:rPr>
                        <a:t>5</a:t>
                      </a:r>
                      <a:r>
                        <a:rPr sz="700" spc="55" dirty="0">
                          <a:solidFill>
                            <a:srgbClr val="FF5B00"/>
                          </a:solidFill>
                          <a:latin typeface="Cambria"/>
                          <a:cs typeface="Cambria"/>
                        </a:rPr>
                        <a:t> </a:t>
                      </a:r>
                      <a:r>
                        <a:rPr sz="700" spc="-130" dirty="0">
                          <a:solidFill>
                            <a:srgbClr val="FF5B00"/>
                          </a:solidFill>
                          <a:latin typeface="Cambria"/>
                          <a:cs typeface="Cambria"/>
                        </a:rPr>
                        <a:t>0/o</a:t>
                      </a:r>
                      <a:endParaRPr sz="700" dirty="0">
                        <a:latin typeface="Cambria"/>
                        <a:cs typeface="Cambria"/>
                      </a:endParaRPr>
                    </a:p>
                    <a:p>
                      <a:pPr marL="215900">
                        <a:lnSpc>
                          <a:spcPts val="1205"/>
                        </a:lnSpc>
                        <a:spcBef>
                          <a:spcPts val="254"/>
                        </a:spcBef>
                      </a:pPr>
                      <a:r>
                        <a:rPr sz="700" spc="55" dirty="0">
                          <a:solidFill>
                            <a:srgbClr val="FF5B00"/>
                          </a:solidFill>
                          <a:latin typeface="Cambria"/>
                          <a:cs typeface="Cambria"/>
                        </a:rPr>
                        <a:t>1</a:t>
                      </a:r>
                      <a:r>
                        <a:rPr sz="700" spc="-30" dirty="0">
                          <a:solidFill>
                            <a:srgbClr val="FF5B00"/>
                          </a:solidFill>
                          <a:latin typeface="Cambria"/>
                          <a:cs typeface="Cambria"/>
                        </a:rPr>
                        <a:t> </a:t>
                      </a:r>
                      <a:r>
                        <a:rPr sz="700" dirty="0">
                          <a:solidFill>
                            <a:srgbClr val="FF5B00"/>
                          </a:solidFill>
                          <a:latin typeface="Cambria"/>
                          <a:cs typeface="Cambria"/>
                        </a:rPr>
                        <a:t>1</a:t>
                      </a:r>
                      <a:r>
                        <a:rPr sz="700" spc="125" dirty="0">
                          <a:solidFill>
                            <a:srgbClr val="FF5B00"/>
                          </a:solidFill>
                          <a:latin typeface="Cambria"/>
                          <a:cs typeface="Cambria"/>
                        </a:rPr>
                        <a:t> </a:t>
                      </a:r>
                      <a:r>
                        <a:rPr sz="700" dirty="0">
                          <a:solidFill>
                            <a:srgbClr val="FF5B00"/>
                          </a:solidFill>
                          <a:latin typeface="Cambria"/>
                          <a:cs typeface="Cambria"/>
                        </a:rPr>
                        <a:t>.</a:t>
                      </a:r>
                      <a:r>
                        <a:rPr sz="700" spc="80" dirty="0">
                          <a:solidFill>
                            <a:srgbClr val="FF5B00"/>
                          </a:solidFill>
                          <a:latin typeface="Cambria"/>
                          <a:cs typeface="Cambria"/>
                        </a:rPr>
                        <a:t> </a:t>
                      </a:r>
                      <a:r>
                        <a:rPr sz="700" spc="55" dirty="0">
                          <a:solidFill>
                            <a:srgbClr val="FF5B00"/>
                          </a:solidFill>
                          <a:latin typeface="Cambria"/>
                          <a:cs typeface="Cambria"/>
                        </a:rPr>
                        <a:t>7</a:t>
                      </a:r>
                      <a:r>
                        <a:rPr sz="700" spc="-30" dirty="0">
                          <a:solidFill>
                            <a:srgbClr val="FF5B00"/>
                          </a:solidFill>
                          <a:latin typeface="Cambria"/>
                          <a:cs typeface="Cambria"/>
                        </a:rPr>
                        <a:t> </a:t>
                      </a:r>
                      <a:r>
                        <a:rPr sz="700" dirty="0">
                          <a:solidFill>
                            <a:srgbClr val="FF5B00"/>
                          </a:solidFill>
                          <a:latin typeface="Cambria"/>
                          <a:cs typeface="Cambria"/>
                        </a:rPr>
                        <a:t>2</a:t>
                      </a:r>
                      <a:r>
                        <a:rPr sz="700" spc="55" dirty="0">
                          <a:solidFill>
                            <a:srgbClr val="FF5B00"/>
                          </a:solidFill>
                          <a:latin typeface="Cambria"/>
                          <a:cs typeface="Cambria"/>
                        </a:rPr>
                        <a:t> </a:t>
                      </a:r>
                      <a:r>
                        <a:rPr sz="700" spc="-130" dirty="0">
                          <a:solidFill>
                            <a:srgbClr val="FF5B00"/>
                          </a:solidFill>
                          <a:latin typeface="Cambria"/>
                          <a:cs typeface="Cambria"/>
                        </a:rPr>
                        <a:t>0/o</a:t>
                      </a:r>
                      <a:endParaRPr sz="700" dirty="0">
                        <a:latin typeface="Cambria"/>
                        <a:cs typeface="Cambria"/>
                      </a:endParaRPr>
                    </a:p>
                  </a:txBody>
                  <a:tcPr marL="0" marR="0" marT="0" marB="0"/>
                </a:tc>
                <a:extLst>
                  <a:ext uri="{0D108BD9-81ED-4DB2-BD59-A6C34878D82A}">
                    <a16:rowId xmlns:a16="http://schemas.microsoft.com/office/drawing/2014/main" val="10005"/>
                  </a:ext>
                </a:extLst>
              </a:tr>
            </a:tbl>
          </a:graphicData>
        </a:graphic>
      </p:graphicFrame>
      <p:sp>
        <p:nvSpPr>
          <p:cNvPr id="39" name="object 39"/>
          <p:cNvSpPr txBox="1"/>
          <p:nvPr/>
        </p:nvSpPr>
        <p:spPr>
          <a:xfrm>
            <a:off x="3729904" y="6472806"/>
            <a:ext cx="506124" cy="102819"/>
          </a:xfrm>
          <a:prstGeom prst="rect">
            <a:avLst/>
          </a:prstGeom>
        </p:spPr>
        <p:txBody>
          <a:bodyPr vert="horz" wrap="square" lIns="0" tIns="8226" rIns="0" bIns="0" rtlCol="0">
            <a:spAutoFit/>
          </a:bodyPr>
          <a:lstStyle/>
          <a:p>
            <a:pPr marL="8659">
              <a:spcBef>
                <a:spcPts val="65"/>
              </a:spcBef>
            </a:pPr>
            <a:r>
              <a:rPr sz="614" spc="-177" dirty="0">
                <a:solidFill>
                  <a:srgbClr val="FF0000"/>
                </a:solidFill>
                <a:latin typeface="Cambria"/>
                <a:cs typeface="Cambria"/>
              </a:rPr>
              <a:t>D</a:t>
            </a:r>
            <a:r>
              <a:rPr sz="614" spc="-17" dirty="0">
                <a:solidFill>
                  <a:srgbClr val="FF0000"/>
                </a:solidFill>
                <a:latin typeface="Cambria"/>
                <a:cs typeface="Cambria"/>
              </a:rPr>
              <a:t> </a:t>
            </a:r>
            <a:r>
              <a:rPr sz="614" spc="126" dirty="0">
                <a:solidFill>
                  <a:srgbClr val="FF0000"/>
                </a:solidFill>
                <a:latin typeface="Cambria"/>
                <a:cs typeface="Cambria"/>
              </a:rPr>
              <a:t>E</a:t>
            </a:r>
            <a:r>
              <a:rPr sz="614" dirty="0">
                <a:solidFill>
                  <a:srgbClr val="FF0000"/>
                </a:solidFill>
                <a:latin typeface="Cambria"/>
                <a:cs typeface="Cambria"/>
              </a:rPr>
              <a:t> F</a:t>
            </a:r>
            <a:r>
              <a:rPr sz="614" spc="-14" dirty="0">
                <a:solidFill>
                  <a:srgbClr val="FF0000"/>
                </a:solidFill>
                <a:latin typeface="Cambria"/>
                <a:cs typeface="Cambria"/>
              </a:rPr>
              <a:t> </a:t>
            </a:r>
            <a:r>
              <a:rPr sz="614" spc="-41" dirty="0">
                <a:solidFill>
                  <a:srgbClr val="FF0000"/>
                </a:solidFill>
                <a:latin typeface="Cambria"/>
                <a:cs typeface="Cambria"/>
              </a:rPr>
              <a:t>r</a:t>
            </a:r>
            <a:r>
              <a:rPr sz="614" spc="-27" dirty="0">
                <a:solidFill>
                  <a:srgbClr val="FF0000"/>
                </a:solidFill>
                <a:latin typeface="Cambria"/>
                <a:cs typeface="Cambria"/>
              </a:rPr>
              <a:t> </a:t>
            </a:r>
            <a:r>
              <a:rPr sz="614" dirty="0">
                <a:solidFill>
                  <a:srgbClr val="FF0000"/>
                </a:solidFill>
                <a:latin typeface="Cambria"/>
                <a:cs typeface="Cambria"/>
              </a:rPr>
              <a:t>e</a:t>
            </a:r>
            <a:r>
              <a:rPr sz="614" spc="-37" dirty="0">
                <a:solidFill>
                  <a:srgbClr val="FF0000"/>
                </a:solidFill>
                <a:latin typeface="Cambria"/>
                <a:cs typeface="Cambria"/>
              </a:rPr>
              <a:t> </a:t>
            </a:r>
            <a:r>
              <a:rPr sz="614" dirty="0">
                <a:solidFill>
                  <a:srgbClr val="FF0000"/>
                </a:solidFill>
                <a:latin typeface="Cambria"/>
                <a:cs typeface="Cambria"/>
              </a:rPr>
              <a:t>s</a:t>
            </a:r>
            <a:r>
              <a:rPr sz="614" spc="-37" dirty="0">
                <a:solidFill>
                  <a:srgbClr val="FF0000"/>
                </a:solidFill>
                <a:latin typeface="Cambria"/>
                <a:cs typeface="Cambria"/>
              </a:rPr>
              <a:t> </a:t>
            </a:r>
            <a:r>
              <a:rPr sz="614" dirty="0">
                <a:solidFill>
                  <a:srgbClr val="FF0000"/>
                </a:solidFill>
                <a:latin typeface="Cambria"/>
                <a:cs typeface="Cambria"/>
              </a:rPr>
              <a:t>s</a:t>
            </a:r>
            <a:r>
              <a:rPr sz="614" spc="-37" dirty="0">
                <a:solidFill>
                  <a:srgbClr val="FF0000"/>
                </a:solidFill>
                <a:latin typeface="Cambria"/>
                <a:cs typeface="Cambria"/>
              </a:rPr>
              <a:t> </a:t>
            </a:r>
            <a:r>
              <a:rPr sz="614" dirty="0">
                <a:solidFill>
                  <a:srgbClr val="FF0000"/>
                </a:solidFill>
                <a:latin typeface="Cambria"/>
                <a:cs typeface="Cambria"/>
              </a:rPr>
              <a:t>u</a:t>
            </a:r>
            <a:r>
              <a:rPr sz="614" spc="7" dirty="0">
                <a:solidFill>
                  <a:srgbClr val="FF0000"/>
                </a:solidFill>
                <a:latin typeface="Cambria"/>
                <a:cs typeface="Cambria"/>
              </a:rPr>
              <a:t> </a:t>
            </a:r>
            <a:r>
              <a:rPr sz="614" spc="92" dirty="0">
                <a:solidFill>
                  <a:srgbClr val="FF0000"/>
                </a:solidFill>
                <a:latin typeface="Cambria"/>
                <a:cs typeface="Cambria"/>
              </a:rPr>
              <a:t>E</a:t>
            </a:r>
            <a:endParaRPr sz="614" dirty="0">
              <a:latin typeface="Cambria"/>
              <a:cs typeface="Cambria"/>
            </a:endParaRPr>
          </a:p>
        </p:txBody>
      </p:sp>
      <p:sp>
        <p:nvSpPr>
          <p:cNvPr id="40" name="object 40"/>
          <p:cNvSpPr txBox="1"/>
          <p:nvPr/>
        </p:nvSpPr>
        <p:spPr>
          <a:xfrm>
            <a:off x="4920095" y="6407863"/>
            <a:ext cx="2334491" cy="169184"/>
          </a:xfrm>
          <a:prstGeom prst="rect">
            <a:avLst/>
          </a:prstGeom>
        </p:spPr>
        <p:txBody>
          <a:bodyPr vert="horz" wrap="square" lIns="0" tIns="36801" rIns="0" bIns="0" rtlCol="0">
            <a:spAutoFit/>
          </a:bodyPr>
          <a:lstStyle/>
          <a:p>
            <a:pPr marL="1040362" marR="3464" indent="-1032136">
              <a:lnSpc>
                <a:spcPct val="69400"/>
              </a:lnSpc>
              <a:spcBef>
                <a:spcPts val="290"/>
              </a:spcBef>
            </a:pPr>
            <a:r>
              <a:rPr sz="614" spc="-20" dirty="0">
                <a:solidFill>
                  <a:srgbClr val="FF5B00"/>
                </a:solidFill>
                <a:latin typeface="Cambria"/>
                <a:cs typeface="Cambria"/>
              </a:rPr>
              <a:t>C</a:t>
            </a:r>
            <a:r>
              <a:rPr sz="614" spc="-31" dirty="0">
                <a:solidFill>
                  <a:srgbClr val="FF5B00"/>
                </a:solidFill>
                <a:latin typeface="Cambria"/>
                <a:cs typeface="Cambria"/>
              </a:rPr>
              <a:t> </a:t>
            </a:r>
            <a:r>
              <a:rPr sz="614" spc="-55" dirty="0">
                <a:solidFill>
                  <a:srgbClr val="FF5B00"/>
                </a:solidFill>
                <a:latin typeface="Cambria"/>
                <a:cs typeface="Cambria"/>
              </a:rPr>
              <a:t>o</a:t>
            </a:r>
            <a:r>
              <a:rPr sz="614" spc="-27" dirty="0">
                <a:solidFill>
                  <a:srgbClr val="FF5B00"/>
                </a:solidFill>
                <a:latin typeface="Cambria"/>
                <a:cs typeface="Cambria"/>
              </a:rPr>
              <a:t> </a:t>
            </a:r>
            <a:r>
              <a:rPr sz="614" spc="-85" dirty="0">
                <a:solidFill>
                  <a:srgbClr val="FF5B00"/>
                </a:solidFill>
                <a:latin typeface="Cambria"/>
                <a:cs typeface="Cambria"/>
              </a:rPr>
              <a:t>p</a:t>
            </a:r>
            <a:r>
              <a:rPr sz="614" spc="-7" dirty="0">
                <a:solidFill>
                  <a:srgbClr val="FF5B00"/>
                </a:solidFill>
                <a:latin typeface="Cambria"/>
                <a:cs typeface="Cambria"/>
              </a:rPr>
              <a:t> </a:t>
            </a:r>
            <a:r>
              <a:rPr sz="614" spc="-20" dirty="0">
                <a:solidFill>
                  <a:srgbClr val="FF5B00"/>
                </a:solidFill>
                <a:latin typeface="Cambria"/>
                <a:cs typeface="Cambria"/>
              </a:rPr>
              <a:t>y</a:t>
            </a:r>
            <a:r>
              <a:rPr sz="614" spc="-51" dirty="0">
                <a:solidFill>
                  <a:srgbClr val="FF5B00"/>
                </a:solidFill>
                <a:latin typeface="Cambria"/>
                <a:cs typeface="Cambria"/>
              </a:rPr>
              <a:t> </a:t>
            </a:r>
            <a:r>
              <a:rPr sz="614" spc="-68" dirty="0">
                <a:solidFill>
                  <a:srgbClr val="FF5B00"/>
                </a:solidFill>
                <a:latin typeface="Cambria"/>
                <a:cs typeface="Cambria"/>
              </a:rPr>
              <a:t>r</a:t>
            </a:r>
            <a:r>
              <a:rPr sz="614" spc="-34" dirty="0">
                <a:solidFill>
                  <a:srgbClr val="FF5B00"/>
                </a:solidFill>
                <a:latin typeface="Cambria"/>
                <a:cs typeface="Cambria"/>
              </a:rPr>
              <a:t> </a:t>
            </a:r>
            <a:r>
              <a:rPr sz="614" spc="-276" dirty="0">
                <a:solidFill>
                  <a:srgbClr val="FF5B00"/>
                </a:solidFill>
                <a:latin typeface="Cambria"/>
                <a:cs typeface="Cambria"/>
              </a:rPr>
              <a:t>L</a:t>
            </a:r>
            <a:r>
              <a:rPr sz="614" spc="10" dirty="0">
                <a:solidFill>
                  <a:srgbClr val="FF5B00"/>
                </a:solidFill>
                <a:latin typeface="Cambria"/>
                <a:cs typeface="Cambria"/>
              </a:rPr>
              <a:t> </a:t>
            </a:r>
            <a:r>
              <a:rPr sz="614" spc="-48" dirty="0">
                <a:solidFill>
                  <a:srgbClr val="FF5B00"/>
                </a:solidFill>
                <a:latin typeface="Cambria"/>
                <a:cs typeface="Cambria"/>
              </a:rPr>
              <a:t>g</a:t>
            </a:r>
            <a:r>
              <a:rPr sz="614" spc="-3" dirty="0">
                <a:solidFill>
                  <a:srgbClr val="FF5B00"/>
                </a:solidFill>
                <a:latin typeface="Cambria"/>
                <a:cs typeface="Cambria"/>
              </a:rPr>
              <a:t> </a:t>
            </a:r>
            <a:r>
              <a:rPr sz="614" spc="-89" dirty="0">
                <a:solidFill>
                  <a:srgbClr val="FF5B00"/>
                </a:solidFill>
                <a:latin typeface="Cambria"/>
                <a:cs typeface="Cambria"/>
              </a:rPr>
              <a:t>h</a:t>
            </a:r>
            <a:r>
              <a:rPr sz="614" spc="14" dirty="0">
                <a:solidFill>
                  <a:srgbClr val="FF5B00"/>
                </a:solidFill>
                <a:latin typeface="Cambria"/>
                <a:cs typeface="Cambria"/>
              </a:rPr>
              <a:t> </a:t>
            </a:r>
            <a:r>
              <a:rPr sz="614" spc="-27" dirty="0">
                <a:solidFill>
                  <a:srgbClr val="FF5B00"/>
                </a:solidFill>
                <a:latin typeface="Cambria"/>
                <a:cs typeface="Cambria"/>
              </a:rPr>
              <a:t>t</a:t>
            </a:r>
            <a:r>
              <a:rPr sz="614" spc="194" dirty="0">
                <a:solidFill>
                  <a:srgbClr val="FF5B00"/>
                </a:solidFill>
                <a:latin typeface="Cambria"/>
                <a:cs typeface="Cambria"/>
              </a:rPr>
              <a:t> </a:t>
            </a:r>
            <a:r>
              <a:rPr sz="614" spc="-65" dirty="0">
                <a:solidFill>
                  <a:srgbClr val="FF5B00"/>
                </a:solidFill>
                <a:latin typeface="Cambria"/>
                <a:cs typeface="Cambria"/>
              </a:rPr>
              <a:t>©</a:t>
            </a:r>
            <a:r>
              <a:rPr sz="614" spc="252" dirty="0">
                <a:solidFill>
                  <a:srgbClr val="FF5B00"/>
                </a:solidFill>
                <a:latin typeface="Cambria"/>
                <a:cs typeface="Cambria"/>
              </a:rPr>
              <a:t> </a:t>
            </a:r>
            <a:r>
              <a:rPr sz="614" spc="-78" dirty="0">
                <a:solidFill>
                  <a:srgbClr val="FF5B00"/>
                </a:solidFill>
                <a:latin typeface="Cambria"/>
                <a:cs typeface="Cambria"/>
              </a:rPr>
              <a:t>b</a:t>
            </a:r>
            <a:r>
              <a:rPr sz="614" spc="-7" dirty="0">
                <a:solidFill>
                  <a:srgbClr val="FF5B00"/>
                </a:solidFill>
                <a:latin typeface="Cambria"/>
                <a:cs typeface="Cambria"/>
              </a:rPr>
              <a:t> </a:t>
            </a:r>
            <a:r>
              <a:rPr sz="614" spc="-20" dirty="0">
                <a:solidFill>
                  <a:srgbClr val="FF5B00"/>
                </a:solidFill>
                <a:latin typeface="Cambria"/>
                <a:cs typeface="Cambria"/>
              </a:rPr>
              <a:t>y</a:t>
            </a:r>
            <a:r>
              <a:rPr sz="614" spc="198" dirty="0">
                <a:solidFill>
                  <a:srgbClr val="FF5B00"/>
                </a:solidFill>
                <a:latin typeface="Cambria"/>
                <a:cs typeface="Cambria"/>
              </a:rPr>
              <a:t> </a:t>
            </a:r>
            <a:r>
              <a:rPr sz="614" spc="-20" dirty="0">
                <a:solidFill>
                  <a:srgbClr val="FF5B00"/>
                </a:solidFill>
                <a:latin typeface="Cambria"/>
                <a:cs typeface="Cambria"/>
              </a:rPr>
              <a:t>C</a:t>
            </a:r>
            <a:r>
              <a:rPr sz="614" spc="-31" dirty="0">
                <a:solidFill>
                  <a:srgbClr val="FF5B00"/>
                </a:solidFill>
                <a:latin typeface="Cambria"/>
                <a:cs typeface="Cambria"/>
              </a:rPr>
              <a:t> </a:t>
            </a:r>
            <a:r>
              <a:rPr sz="614" spc="-324" dirty="0">
                <a:solidFill>
                  <a:srgbClr val="FF5B00"/>
                </a:solidFill>
                <a:latin typeface="Cambria"/>
                <a:cs typeface="Cambria"/>
              </a:rPr>
              <a:t>R</a:t>
            </a:r>
            <a:r>
              <a:rPr sz="614" spc="300" dirty="0">
                <a:solidFill>
                  <a:srgbClr val="FF5B00"/>
                </a:solidFill>
                <a:latin typeface="Cambria"/>
                <a:cs typeface="Cambria"/>
              </a:rPr>
              <a:t> </a:t>
            </a:r>
            <a:r>
              <a:rPr sz="614" spc="-58" dirty="0">
                <a:solidFill>
                  <a:srgbClr val="FF5B00"/>
                </a:solidFill>
                <a:latin typeface="Cambria"/>
                <a:cs typeface="Cambria"/>
              </a:rPr>
              <a:t>R</a:t>
            </a:r>
            <a:r>
              <a:rPr sz="614" spc="-37" dirty="0">
                <a:solidFill>
                  <a:srgbClr val="FF5B00"/>
                </a:solidFill>
                <a:latin typeface="Cambria"/>
                <a:cs typeface="Cambria"/>
              </a:rPr>
              <a:t> </a:t>
            </a:r>
            <a:r>
              <a:rPr sz="614" spc="-89" dirty="0">
                <a:solidFill>
                  <a:srgbClr val="FF5B00"/>
                </a:solidFill>
                <a:latin typeface="Cambria"/>
                <a:cs typeface="Cambria"/>
              </a:rPr>
              <a:t>u</a:t>
            </a:r>
            <a:r>
              <a:rPr sz="614" spc="14" dirty="0">
                <a:solidFill>
                  <a:srgbClr val="FF5B00"/>
                </a:solidFill>
                <a:latin typeface="Cambria"/>
                <a:cs typeface="Cambria"/>
              </a:rPr>
              <a:t> </a:t>
            </a:r>
            <a:r>
              <a:rPr sz="614" spc="-27" dirty="0">
                <a:solidFill>
                  <a:srgbClr val="FF5B00"/>
                </a:solidFill>
                <a:latin typeface="Cambria"/>
                <a:cs typeface="Cambria"/>
              </a:rPr>
              <a:t>t</a:t>
            </a:r>
            <a:r>
              <a:rPr sz="614" spc="-55" dirty="0">
                <a:solidFill>
                  <a:srgbClr val="FF5B00"/>
                </a:solidFill>
                <a:latin typeface="Cambria"/>
                <a:cs typeface="Cambria"/>
              </a:rPr>
              <a:t> </a:t>
            </a:r>
            <a:r>
              <a:rPr sz="614" spc="-41" dirty="0">
                <a:solidFill>
                  <a:srgbClr val="FF5B00"/>
                </a:solidFill>
                <a:latin typeface="Cambria"/>
                <a:cs typeface="Cambria"/>
              </a:rPr>
              <a:t>z</a:t>
            </a:r>
            <a:r>
              <a:rPr sz="614" spc="-37" dirty="0">
                <a:solidFill>
                  <a:srgbClr val="FF5B00"/>
                </a:solidFill>
                <a:latin typeface="Cambria"/>
                <a:cs typeface="Cambria"/>
              </a:rPr>
              <a:t> </a:t>
            </a:r>
            <a:r>
              <a:rPr sz="614" spc="-14" dirty="0">
                <a:solidFill>
                  <a:srgbClr val="FF5B00"/>
                </a:solidFill>
                <a:latin typeface="Cambria"/>
                <a:cs typeface="Cambria"/>
              </a:rPr>
              <a:t>,</a:t>
            </a:r>
            <a:r>
              <a:rPr sz="614" spc="252" dirty="0">
                <a:solidFill>
                  <a:srgbClr val="FF5B00"/>
                </a:solidFill>
                <a:latin typeface="Cambria"/>
                <a:cs typeface="Cambria"/>
              </a:rPr>
              <a:t> </a:t>
            </a:r>
            <a:r>
              <a:rPr sz="614" spc="-82" dirty="0">
                <a:solidFill>
                  <a:srgbClr val="FF5B00"/>
                </a:solidFill>
                <a:latin typeface="Cambria"/>
                <a:cs typeface="Cambria"/>
              </a:rPr>
              <a:t>B</a:t>
            </a:r>
            <a:r>
              <a:rPr sz="614" spc="-14" dirty="0">
                <a:solidFill>
                  <a:srgbClr val="FF5B00"/>
                </a:solidFill>
                <a:latin typeface="Cambria"/>
                <a:cs typeface="Cambria"/>
              </a:rPr>
              <a:t> </a:t>
            </a:r>
            <a:r>
              <a:rPr sz="614" spc="-324" dirty="0">
                <a:solidFill>
                  <a:srgbClr val="FF5B00"/>
                </a:solidFill>
                <a:latin typeface="Cambria"/>
                <a:cs typeface="Cambria"/>
              </a:rPr>
              <a:t>R</a:t>
            </a:r>
            <a:r>
              <a:rPr sz="614" spc="300" dirty="0">
                <a:solidFill>
                  <a:srgbClr val="FF5B00"/>
                </a:solidFill>
                <a:latin typeface="Cambria"/>
                <a:cs typeface="Cambria"/>
              </a:rPr>
              <a:t> </a:t>
            </a:r>
            <a:r>
              <a:rPr sz="614" spc="-37" dirty="0">
                <a:solidFill>
                  <a:srgbClr val="FF5B00"/>
                </a:solidFill>
                <a:latin typeface="Cambria"/>
                <a:cs typeface="Cambria"/>
              </a:rPr>
              <a:t>O</a:t>
            </a:r>
            <a:r>
              <a:rPr sz="614" spc="-20" dirty="0">
                <a:solidFill>
                  <a:srgbClr val="FF5B00"/>
                </a:solidFill>
                <a:latin typeface="Cambria"/>
                <a:cs typeface="Cambria"/>
              </a:rPr>
              <a:t> v</a:t>
            </a:r>
            <a:r>
              <a:rPr sz="614" spc="-55" dirty="0">
                <a:solidFill>
                  <a:srgbClr val="FF5B00"/>
                </a:solidFill>
                <a:latin typeface="Cambria"/>
                <a:cs typeface="Cambria"/>
              </a:rPr>
              <a:t> </a:t>
            </a:r>
            <a:r>
              <a:rPr sz="614" spc="-31" dirty="0">
                <a:solidFill>
                  <a:srgbClr val="FF5B00"/>
                </a:solidFill>
                <a:latin typeface="Cambria"/>
                <a:cs typeface="Cambria"/>
              </a:rPr>
              <a:t>e</a:t>
            </a:r>
            <a:r>
              <a:rPr sz="614" spc="-27" dirty="0">
                <a:solidFill>
                  <a:srgbClr val="FF5B00"/>
                </a:solidFill>
                <a:latin typeface="Cambria"/>
                <a:cs typeface="Cambria"/>
              </a:rPr>
              <a:t> </a:t>
            </a:r>
            <a:r>
              <a:rPr sz="614" spc="-68" dirty="0">
                <a:solidFill>
                  <a:srgbClr val="FF5B00"/>
                </a:solidFill>
                <a:latin typeface="Cambria"/>
                <a:cs typeface="Cambria"/>
              </a:rPr>
              <a:t>r</a:t>
            </a:r>
            <a:r>
              <a:rPr sz="614" spc="-34" dirty="0">
                <a:solidFill>
                  <a:srgbClr val="FF5B00"/>
                </a:solidFill>
                <a:latin typeface="Cambria"/>
                <a:cs typeface="Cambria"/>
              </a:rPr>
              <a:t> </a:t>
            </a:r>
            <a:r>
              <a:rPr sz="614" spc="-61" dirty="0">
                <a:solidFill>
                  <a:srgbClr val="FF5B00"/>
                </a:solidFill>
                <a:latin typeface="Cambria"/>
                <a:cs typeface="Cambria"/>
              </a:rPr>
              <a:t>k</a:t>
            </a:r>
            <a:r>
              <a:rPr sz="614" spc="-27" dirty="0">
                <a:solidFill>
                  <a:srgbClr val="FF5B00"/>
                </a:solidFill>
                <a:latin typeface="Cambria"/>
                <a:cs typeface="Cambria"/>
              </a:rPr>
              <a:t> </a:t>
            </a:r>
            <a:r>
              <a:rPr sz="614" spc="-48" dirty="0">
                <a:solidFill>
                  <a:srgbClr val="FF5B00"/>
                </a:solidFill>
                <a:latin typeface="Cambria"/>
                <a:cs typeface="Cambria"/>
              </a:rPr>
              <a:t>a</a:t>
            </a:r>
            <a:r>
              <a:rPr sz="614" spc="-7" dirty="0">
                <a:solidFill>
                  <a:srgbClr val="FF5B00"/>
                </a:solidFill>
                <a:latin typeface="Cambria"/>
                <a:cs typeface="Cambria"/>
              </a:rPr>
              <a:t> </a:t>
            </a:r>
            <a:r>
              <a:rPr sz="614" spc="-78" dirty="0">
                <a:solidFill>
                  <a:srgbClr val="FF5B00"/>
                </a:solidFill>
                <a:latin typeface="Cambria"/>
                <a:cs typeface="Cambria"/>
              </a:rPr>
              <a:t>m</a:t>
            </a:r>
            <a:r>
              <a:rPr sz="614" spc="14" dirty="0">
                <a:solidFill>
                  <a:srgbClr val="FF5B00"/>
                </a:solidFill>
                <a:latin typeface="Cambria"/>
                <a:cs typeface="Cambria"/>
              </a:rPr>
              <a:t> </a:t>
            </a:r>
            <a:r>
              <a:rPr sz="614" spc="-85" dirty="0">
                <a:solidFill>
                  <a:srgbClr val="FF5B00"/>
                </a:solidFill>
                <a:latin typeface="Cambria"/>
                <a:cs typeface="Cambria"/>
              </a:rPr>
              <a:t>p</a:t>
            </a:r>
            <a:r>
              <a:rPr sz="614" spc="-14" dirty="0">
                <a:solidFill>
                  <a:srgbClr val="FF5B00"/>
                </a:solidFill>
                <a:latin typeface="Cambria"/>
                <a:cs typeface="Cambria"/>
              </a:rPr>
              <a:t> ,</a:t>
            </a:r>
            <a:r>
              <a:rPr sz="614" spc="252" dirty="0">
                <a:solidFill>
                  <a:srgbClr val="FF5B00"/>
                </a:solidFill>
                <a:latin typeface="Cambria"/>
                <a:cs typeface="Cambria"/>
              </a:rPr>
              <a:t> </a:t>
            </a:r>
            <a:r>
              <a:rPr sz="614" spc="-181" dirty="0">
                <a:solidFill>
                  <a:srgbClr val="FF5B00"/>
                </a:solidFill>
                <a:latin typeface="Cambria"/>
                <a:cs typeface="Cambria"/>
              </a:rPr>
              <a:t>WR</a:t>
            </a:r>
            <a:r>
              <a:rPr sz="614" spc="300" dirty="0">
                <a:solidFill>
                  <a:srgbClr val="FF5B00"/>
                </a:solidFill>
                <a:latin typeface="Cambria"/>
                <a:cs typeface="Cambria"/>
              </a:rPr>
              <a:t> </a:t>
            </a:r>
            <a:r>
              <a:rPr sz="614" spc="-72" dirty="0">
                <a:solidFill>
                  <a:srgbClr val="FF5B00"/>
                </a:solidFill>
                <a:latin typeface="Cambria"/>
                <a:cs typeface="Cambria"/>
              </a:rPr>
              <a:t>K</a:t>
            </a:r>
            <a:r>
              <a:rPr sz="614" spc="-37" dirty="0">
                <a:solidFill>
                  <a:srgbClr val="FF5B00"/>
                </a:solidFill>
                <a:latin typeface="Cambria"/>
                <a:cs typeface="Cambria"/>
              </a:rPr>
              <a:t> </a:t>
            </a:r>
            <a:r>
              <a:rPr sz="614" spc="-48" dirty="0">
                <a:solidFill>
                  <a:srgbClr val="FF5B00"/>
                </a:solidFill>
                <a:latin typeface="Cambria"/>
                <a:cs typeface="Cambria"/>
              </a:rPr>
              <a:t>a</a:t>
            </a:r>
            <a:r>
              <a:rPr sz="614" spc="-7" dirty="0">
                <a:solidFill>
                  <a:srgbClr val="FF5B00"/>
                </a:solidFill>
                <a:latin typeface="Cambria"/>
                <a:cs typeface="Cambria"/>
              </a:rPr>
              <a:t> </a:t>
            </a:r>
            <a:r>
              <a:rPr sz="614" spc="-68" dirty="0">
                <a:solidFill>
                  <a:srgbClr val="FF5B00"/>
                </a:solidFill>
                <a:latin typeface="Cambria"/>
                <a:cs typeface="Cambria"/>
              </a:rPr>
              <a:t>r</a:t>
            </a:r>
            <a:r>
              <a:rPr sz="614" spc="-34" dirty="0">
                <a:solidFill>
                  <a:srgbClr val="FF5B00"/>
                </a:solidFill>
                <a:latin typeface="Cambria"/>
                <a:cs typeface="Cambria"/>
              </a:rPr>
              <a:t> </a:t>
            </a:r>
            <a:r>
              <a:rPr sz="614" spc="-68" dirty="0">
                <a:solidFill>
                  <a:srgbClr val="FF5B00"/>
                </a:solidFill>
                <a:latin typeface="Cambria"/>
                <a:cs typeface="Cambria"/>
              </a:rPr>
              <a:t>r</a:t>
            </a:r>
            <a:r>
              <a:rPr sz="614" spc="-34" dirty="0">
                <a:solidFill>
                  <a:srgbClr val="FF5B00"/>
                </a:solidFill>
                <a:latin typeface="Cambria"/>
                <a:cs typeface="Cambria"/>
              </a:rPr>
              <a:t> </a:t>
            </a:r>
            <a:r>
              <a:rPr sz="614" spc="-276" dirty="0">
                <a:solidFill>
                  <a:srgbClr val="FF5B00"/>
                </a:solidFill>
                <a:latin typeface="Cambria"/>
                <a:cs typeface="Cambria"/>
              </a:rPr>
              <a:t>L</a:t>
            </a:r>
            <a:r>
              <a:rPr sz="614" spc="10" dirty="0">
                <a:solidFill>
                  <a:srgbClr val="FF5B00"/>
                </a:solidFill>
                <a:latin typeface="Cambria"/>
                <a:cs typeface="Cambria"/>
              </a:rPr>
              <a:t> </a:t>
            </a:r>
            <a:r>
              <a:rPr sz="614" spc="-61" dirty="0">
                <a:solidFill>
                  <a:srgbClr val="FF5B00"/>
                </a:solidFill>
                <a:latin typeface="Cambria"/>
                <a:cs typeface="Cambria"/>
              </a:rPr>
              <a:t>k</a:t>
            </a:r>
            <a:r>
              <a:rPr sz="614" spc="-34" dirty="0">
                <a:solidFill>
                  <a:srgbClr val="FF5B00"/>
                </a:solidFill>
                <a:latin typeface="Cambria"/>
                <a:cs typeface="Cambria"/>
              </a:rPr>
              <a:t> </a:t>
            </a:r>
            <a:r>
              <a:rPr sz="614" spc="-31" dirty="0">
                <a:solidFill>
                  <a:srgbClr val="FF5B00"/>
                </a:solidFill>
                <a:latin typeface="Cambria"/>
                <a:cs typeface="Cambria"/>
              </a:rPr>
              <a:t>e</a:t>
            </a:r>
            <a:r>
              <a:rPr sz="614" spc="-27" dirty="0">
                <a:solidFill>
                  <a:srgbClr val="FF5B00"/>
                </a:solidFill>
                <a:latin typeface="Cambria"/>
                <a:cs typeface="Cambria"/>
              </a:rPr>
              <a:t> </a:t>
            </a:r>
            <a:r>
              <a:rPr sz="614" spc="-68" dirty="0">
                <a:solidFill>
                  <a:srgbClr val="FF5B00"/>
                </a:solidFill>
                <a:latin typeface="Cambria"/>
                <a:cs typeface="Cambria"/>
              </a:rPr>
              <a:t>r</a:t>
            </a:r>
            <a:r>
              <a:rPr sz="614" spc="215" dirty="0">
                <a:solidFill>
                  <a:srgbClr val="FF5B00"/>
                </a:solidFill>
                <a:latin typeface="Cambria"/>
                <a:cs typeface="Cambria"/>
              </a:rPr>
              <a:t> </a:t>
            </a:r>
            <a:r>
              <a:rPr sz="614" spc="-44" dirty="0">
                <a:solidFill>
                  <a:srgbClr val="FF5B00"/>
                </a:solidFill>
                <a:latin typeface="Cambria"/>
                <a:cs typeface="Cambria"/>
              </a:rPr>
              <a:t>&amp;</a:t>
            </a:r>
            <a:r>
              <a:rPr sz="614" spc="177" dirty="0">
                <a:solidFill>
                  <a:srgbClr val="FF5B00"/>
                </a:solidFill>
                <a:latin typeface="Cambria"/>
                <a:cs typeface="Cambria"/>
              </a:rPr>
              <a:t> </a:t>
            </a:r>
            <a:r>
              <a:rPr sz="614" spc="-34" dirty="0">
                <a:solidFill>
                  <a:srgbClr val="FF5B00"/>
                </a:solidFill>
                <a:latin typeface="Cambria"/>
                <a:cs typeface="Cambria"/>
              </a:rPr>
              <a:t>Th</a:t>
            </a:r>
            <a:r>
              <a:rPr sz="614" spc="14" dirty="0">
                <a:solidFill>
                  <a:srgbClr val="FF5B00"/>
                </a:solidFill>
                <a:latin typeface="Cambria"/>
                <a:cs typeface="Cambria"/>
              </a:rPr>
              <a:t> </a:t>
            </a:r>
            <a:r>
              <a:rPr sz="614" spc="-385" dirty="0">
                <a:solidFill>
                  <a:srgbClr val="FF5B00"/>
                </a:solidFill>
                <a:latin typeface="Cambria"/>
                <a:cs typeface="Cambria"/>
              </a:rPr>
              <a:t>R</a:t>
            </a:r>
            <a:r>
              <a:rPr sz="614" spc="-116" dirty="0">
                <a:solidFill>
                  <a:srgbClr val="FF5B00"/>
                </a:solidFill>
                <a:latin typeface="Cambria"/>
                <a:cs typeface="Cambria"/>
              </a:rPr>
              <a:t> </a:t>
            </a:r>
            <a:r>
              <a:rPr sz="614" spc="-82" dirty="0">
                <a:solidFill>
                  <a:srgbClr val="FF5B00"/>
                </a:solidFill>
                <a:latin typeface="Cambria"/>
                <a:cs typeface="Cambria"/>
              </a:rPr>
              <a:t>B</a:t>
            </a:r>
            <a:r>
              <a:rPr sz="614" spc="-7" dirty="0">
                <a:solidFill>
                  <a:srgbClr val="FF5B00"/>
                </a:solidFill>
                <a:latin typeface="Cambria"/>
                <a:cs typeface="Cambria"/>
              </a:rPr>
              <a:t> </a:t>
            </a:r>
            <a:r>
              <a:rPr sz="614" spc="-31" dirty="0">
                <a:solidFill>
                  <a:srgbClr val="FF5B00"/>
                </a:solidFill>
                <a:latin typeface="Cambria"/>
                <a:cs typeface="Cambria"/>
              </a:rPr>
              <a:t>e</a:t>
            </a:r>
            <a:r>
              <a:rPr sz="614" spc="-27" dirty="0">
                <a:solidFill>
                  <a:srgbClr val="FF5B00"/>
                </a:solidFill>
                <a:latin typeface="Cambria"/>
                <a:cs typeface="Cambria"/>
              </a:rPr>
              <a:t> </a:t>
            </a:r>
            <a:r>
              <a:rPr sz="614" spc="-99" dirty="0">
                <a:solidFill>
                  <a:srgbClr val="FF5B00"/>
                </a:solidFill>
                <a:latin typeface="Cambria"/>
                <a:cs typeface="Cambria"/>
              </a:rPr>
              <a:t>b</a:t>
            </a:r>
            <a:r>
              <a:rPr sz="614" spc="-41" dirty="0">
                <a:solidFill>
                  <a:srgbClr val="FF5B00"/>
                </a:solidFill>
                <a:latin typeface="Cambria"/>
                <a:cs typeface="Cambria"/>
              </a:rPr>
              <a:t> </a:t>
            </a:r>
            <a:r>
              <a:rPr sz="614" spc="-61" dirty="0">
                <a:solidFill>
                  <a:srgbClr val="FF5B00"/>
                </a:solidFill>
                <a:latin typeface="Cambria"/>
                <a:cs typeface="Cambria"/>
              </a:rPr>
              <a:t>k</a:t>
            </a:r>
            <a:r>
              <a:rPr sz="614" spc="-34" dirty="0">
                <a:solidFill>
                  <a:srgbClr val="FF5B00"/>
                </a:solidFill>
                <a:latin typeface="Cambria"/>
                <a:cs typeface="Cambria"/>
              </a:rPr>
              <a:t> </a:t>
            </a:r>
            <a:r>
              <a:rPr sz="614" spc="-31" dirty="0">
                <a:solidFill>
                  <a:srgbClr val="FF5B00"/>
                </a:solidFill>
                <a:latin typeface="Cambria"/>
                <a:cs typeface="Cambria"/>
              </a:rPr>
              <a:t>e</a:t>
            </a:r>
            <a:r>
              <a:rPr sz="614" spc="-27" dirty="0">
                <a:solidFill>
                  <a:srgbClr val="FF5B00"/>
                </a:solidFill>
                <a:latin typeface="Cambria"/>
                <a:cs typeface="Cambria"/>
              </a:rPr>
              <a:t> </a:t>
            </a:r>
            <a:r>
              <a:rPr sz="614" spc="-68" dirty="0">
                <a:solidFill>
                  <a:srgbClr val="FF5B00"/>
                </a:solidFill>
                <a:latin typeface="Cambria"/>
                <a:cs typeface="Cambria"/>
              </a:rPr>
              <a:t>r</a:t>
            </a:r>
            <a:endParaRPr sz="614" dirty="0">
              <a:latin typeface="Cambria"/>
              <a:cs typeface="Cambria"/>
            </a:endParaRPr>
          </a:p>
        </p:txBody>
      </p:sp>
      <p:sp>
        <p:nvSpPr>
          <p:cNvPr id="41" name="object 41"/>
          <p:cNvSpPr txBox="1"/>
          <p:nvPr/>
        </p:nvSpPr>
        <p:spPr>
          <a:xfrm>
            <a:off x="7565324" y="6407863"/>
            <a:ext cx="886691" cy="162195"/>
          </a:xfrm>
          <a:prstGeom prst="rect">
            <a:avLst/>
          </a:prstGeom>
        </p:spPr>
        <p:txBody>
          <a:bodyPr vert="horz" wrap="square" lIns="0" tIns="8226" rIns="0" bIns="0" rtlCol="0">
            <a:spAutoFit/>
          </a:bodyPr>
          <a:lstStyle/>
          <a:p>
            <a:pPr marR="3464" algn="r">
              <a:lnSpc>
                <a:spcPts val="624"/>
              </a:lnSpc>
              <a:spcBef>
                <a:spcPts val="65"/>
              </a:spcBef>
            </a:pPr>
            <a:r>
              <a:rPr sz="614" spc="-85" dirty="0">
                <a:solidFill>
                  <a:srgbClr val="FF5B00"/>
                </a:solidFill>
                <a:latin typeface="Cambria"/>
                <a:cs typeface="Cambria"/>
              </a:rPr>
              <a:t>W</a:t>
            </a:r>
            <a:r>
              <a:rPr sz="614" spc="-61" dirty="0">
                <a:solidFill>
                  <a:srgbClr val="FF5B00"/>
                </a:solidFill>
                <a:latin typeface="Cambria"/>
                <a:cs typeface="Cambria"/>
              </a:rPr>
              <a:t> </a:t>
            </a:r>
            <a:r>
              <a:rPr sz="614" spc="-34" dirty="0">
                <a:solidFill>
                  <a:srgbClr val="FF5B00"/>
                </a:solidFill>
                <a:latin typeface="Cambria"/>
                <a:cs typeface="Cambria"/>
              </a:rPr>
              <a:t>e</a:t>
            </a:r>
            <a:r>
              <a:rPr sz="614" spc="-27" dirty="0">
                <a:solidFill>
                  <a:srgbClr val="FF5B00"/>
                </a:solidFill>
                <a:latin typeface="Cambria"/>
                <a:cs typeface="Cambria"/>
              </a:rPr>
              <a:t> </a:t>
            </a:r>
            <a:r>
              <a:rPr sz="614" dirty="0">
                <a:solidFill>
                  <a:srgbClr val="FF5B00"/>
                </a:solidFill>
                <a:latin typeface="Cambria"/>
                <a:cs typeface="Cambria"/>
              </a:rPr>
              <a:t>b</a:t>
            </a:r>
            <a:r>
              <a:rPr sz="614" spc="215" dirty="0">
                <a:solidFill>
                  <a:srgbClr val="FF5B00"/>
                </a:solidFill>
                <a:latin typeface="Cambria"/>
                <a:cs typeface="Cambria"/>
              </a:rPr>
              <a:t> </a:t>
            </a:r>
            <a:r>
              <a:rPr sz="614" dirty="0">
                <a:solidFill>
                  <a:srgbClr val="FF5B00"/>
                </a:solidFill>
                <a:latin typeface="Cambria"/>
                <a:cs typeface="Cambria"/>
              </a:rPr>
              <a:t>S</a:t>
            </a:r>
            <a:r>
              <a:rPr sz="614" spc="-17" dirty="0">
                <a:solidFill>
                  <a:srgbClr val="FF5B00"/>
                </a:solidFill>
                <a:latin typeface="Cambria"/>
                <a:cs typeface="Cambria"/>
              </a:rPr>
              <a:t> </a:t>
            </a:r>
            <a:r>
              <a:rPr sz="614" spc="-58" dirty="0">
                <a:solidFill>
                  <a:srgbClr val="FF5B00"/>
                </a:solidFill>
                <a:latin typeface="Cambria"/>
                <a:cs typeface="Cambria"/>
              </a:rPr>
              <a:t>o</a:t>
            </a:r>
            <a:r>
              <a:rPr sz="614" spc="-27" dirty="0">
                <a:solidFill>
                  <a:srgbClr val="FF5B00"/>
                </a:solidFill>
                <a:latin typeface="Cambria"/>
                <a:cs typeface="Cambria"/>
              </a:rPr>
              <a:t> </a:t>
            </a:r>
            <a:r>
              <a:rPr sz="614" spc="-293" dirty="0">
                <a:solidFill>
                  <a:srgbClr val="FF5B00"/>
                </a:solidFill>
                <a:latin typeface="Cambria"/>
                <a:cs typeface="Cambria"/>
              </a:rPr>
              <a:t>d</a:t>
            </a:r>
            <a:r>
              <a:rPr sz="614" spc="17" dirty="0">
                <a:solidFill>
                  <a:srgbClr val="FF5B00"/>
                </a:solidFill>
                <a:latin typeface="Cambria"/>
                <a:cs typeface="Cambria"/>
              </a:rPr>
              <a:t> </a:t>
            </a:r>
            <a:r>
              <a:rPr sz="614" spc="-89" dirty="0">
                <a:solidFill>
                  <a:srgbClr val="FF5B00"/>
                </a:solidFill>
                <a:latin typeface="Cambria"/>
                <a:cs typeface="Cambria"/>
              </a:rPr>
              <a:t>u</a:t>
            </a:r>
            <a:r>
              <a:rPr sz="614" spc="14" dirty="0">
                <a:solidFill>
                  <a:srgbClr val="FF5B00"/>
                </a:solidFill>
                <a:latin typeface="Cambria"/>
                <a:cs typeface="Cambria"/>
              </a:rPr>
              <a:t> </a:t>
            </a:r>
            <a:r>
              <a:rPr sz="614" spc="-31" dirty="0">
                <a:solidFill>
                  <a:srgbClr val="FF5B00"/>
                </a:solidFill>
                <a:latin typeface="Cambria"/>
                <a:cs typeface="Cambria"/>
              </a:rPr>
              <a:t>t</a:t>
            </a:r>
            <a:r>
              <a:rPr sz="614" spc="-55" dirty="0">
                <a:solidFill>
                  <a:srgbClr val="FF5B00"/>
                </a:solidFill>
                <a:latin typeface="Cambria"/>
                <a:cs typeface="Cambria"/>
              </a:rPr>
              <a:t> </a:t>
            </a:r>
            <a:r>
              <a:rPr sz="614" spc="-276" dirty="0">
                <a:solidFill>
                  <a:srgbClr val="FF5B00"/>
                </a:solidFill>
                <a:latin typeface="Cambria"/>
                <a:cs typeface="Cambria"/>
              </a:rPr>
              <a:t>L</a:t>
            </a:r>
            <a:r>
              <a:rPr sz="614" spc="10" dirty="0">
                <a:solidFill>
                  <a:srgbClr val="FF5B00"/>
                </a:solidFill>
                <a:latin typeface="Cambria"/>
                <a:cs typeface="Cambria"/>
              </a:rPr>
              <a:t> </a:t>
            </a:r>
            <a:r>
              <a:rPr sz="614" spc="-58" dirty="0">
                <a:solidFill>
                  <a:srgbClr val="FF5B00"/>
                </a:solidFill>
                <a:latin typeface="Cambria"/>
                <a:cs typeface="Cambria"/>
              </a:rPr>
              <a:t>o</a:t>
            </a:r>
            <a:r>
              <a:rPr sz="614" spc="-27" dirty="0">
                <a:solidFill>
                  <a:srgbClr val="FF5B00"/>
                </a:solidFill>
                <a:latin typeface="Cambria"/>
                <a:cs typeface="Cambria"/>
              </a:rPr>
              <a:t> </a:t>
            </a:r>
            <a:r>
              <a:rPr sz="614" spc="-95" dirty="0">
                <a:solidFill>
                  <a:srgbClr val="FF5B00"/>
                </a:solidFill>
                <a:latin typeface="Cambria"/>
                <a:cs typeface="Cambria"/>
              </a:rPr>
              <a:t>n</a:t>
            </a:r>
            <a:r>
              <a:rPr sz="614" spc="14" dirty="0">
                <a:solidFill>
                  <a:srgbClr val="FF5B00"/>
                </a:solidFill>
                <a:latin typeface="Cambria"/>
                <a:cs typeface="Cambria"/>
              </a:rPr>
              <a:t> </a:t>
            </a:r>
            <a:r>
              <a:rPr sz="614" spc="-37" dirty="0">
                <a:solidFill>
                  <a:srgbClr val="FF5B00"/>
                </a:solidFill>
                <a:latin typeface="Cambria"/>
                <a:cs typeface="Cambria"/>
              </a:rPr>
              <a:t>s</a:t>
            </a:r>
            <a:r>
              <a:rPr sz="614" spc="-31" dirty="0">
                <a:solidFill>
                  <a:srgbClr val="FF5B00"/>
                </a:solidFill>
                <a:latin typeface="Cambria"/>
                <a:cs typeface="Cambria"/>
              </a:rPr>
              <a:t> </a:t>
            </a:r>
            <a:r>
              <a:rPr sz="614" spc="-245" dirty="0">
                <a:solidFill>
                  <a:srgbClr val="FF5B00"/>
                </a:solidFill>
                <a:latin typeface="Cambria"/>
                <a:cs typeface="Cambria"/>
              </a:rPr>
              <a:t>g</a:t>
            </a:r>
            <a:r>
              <a:rPr sz="614" spc="102" dirty="0">
                <a:solidFill>
                  <a:srgbClr val="FF5B00"/>
                </a:solidFill>
                <a:latin typeface="Cambria"/>
                <a:cs typeface="Cambria"/>
              </a:rPr>
              <a:t>  </a:t>
            </a:r>
            <a:r>
              <a:rPr sz="614" spc="-75" dirty="0">
                <a:solidFill>
                  <a:srgbClr val="FF5B00"/>
                </a:solidFill>
                <a:latin typeface="Cambria"/>
                <a:cs typeface="Cambria"/>
              </a:rPr>
              <a:t>D</a:t>
            </a:r>
            <a:r>
              <a:rPr sz="614" spc="7" dirty="0">
                <a:solidFill>
                  <a:srgbClr val="FF5B00"/>
                </a:solidFill>
                <a:latin typeface="Cambria"/>
                <a:cs typeface="Cambria"/>
              </a:rPr>
              <a:t> </a:t>
            </a:r>
            <a:r>
              <a:rPr sz="614" spc="-48" dirty="0">
                <a:solidFill>
                  <a:srgbClr val="FF5B00"/>
                </a:solidFill>
                <a:latin typeface="Cambria"/>
                <a:cs typeface="Cambria"/>
              </a:rPr>
              <a:t>a</a:t>
            </a:r>
            <a:r>
              <a:rPr sz="614" spc="-10" dirty="0">
                <a:solidFill>
                  <a:srgbClr val="FF5B00"/>
                </a:solidFill>
                <a:latin typeface="Cambria"/>
                <a:cs typeface="Cambria"/>
              </a:rPr>
              <a:t> </a:t>
            </a:r>
            <a:r>
              <a:rPr sz="614" spc="-24" dirty="0">
                <a:solidFill>
                  <a:srgbClr val="FF5B00"/>
                </a:solidFill>
                <a:latin typeface="Cambria"/>
                <a:cs typeface="Cambria"/>
              </a:rPr>
              <a:t>v</a:t>
            </a:r>
            <a:r>
              <a:rPr sz="614" spc="-51" dirty="0">
                <a:solidFill>
                  <a:srgbClr val="FF5B00"/>
                </a:solidFill>
                <a:latin typeface="Cambria"/>
                <a:cs typeface="Cambria"/>
              </a:rPr>
              <a:t> </a:t>
            </a:r>
            <a:r>
              <a:rPr sz="614" spc="-276" dirty="0">
                <a:solidFill>
                  <a:srgbClr val="FF5B00"/>
                </a:solidFill>
                <a:latin typeface="Cambria"/>
                <a:cs typeface="Cambria"/>
              </a:rPr>
              <a:t>L</a:t>
            </a:r>
            <a:r>
              <a:rPr sz="614" spc="10" dirty="0">
                <a:solidFill>
                  <a:srgbClr val="FF5B00"/>
                </a:solidFill>
                <a:latin typeface="Cambria"/>
                <a:cs typeface="Cambria"/>
              </a:rPr>
              <a:t> </a:t>
            </a:r>
            <a:r>
              <a:rPr sz="614" spc="-34" dirty="0">
                <a:solidFill>
                  <a:srgbClr val="FF5B00"/>
                </a:solidFill>
                <a:latin typeface="Cambria"/>
                <a:cs typeface="Cambria"/>
              </a:rPr>
              <a:t>d</a:t>
            </a:r>
            <a:endParaRPr sz="614" dirty="0">
              <a:latin typeface="Cambria"/>
              <a:cs typeface="Cambria"/>
            </a:endParaRPr>
          </a:p>
          <a:p>
            <a:pPr marR="6927" algn="r">
              <a:lnSpc>
                <a:spcPts val="624"/>
              </a:lnSpc>
            </a:pPr>
            <a:r>
              <a:rPr sz="614" spc="-44" dirty="0">
                <a:solidFill>
                  <a:srgbClr val="FF5B00"/>
                </a:solidFill>
                <a:latin typeface="Cambria"/>
                <a:cs typeface="Cambria"/>
              </a:rPr>
              <a:t>To</a:t>
            </a:r>
            <a:r>
              <a:rPr sz="614" spc="-27" dirty="0">
                <a:solidFill>
                  <a:srgbClr val="FF5B00"/>
                </a:solidFill>
                <a:latin typeface="Cambria"/>
                <a:cs typeface="Cambria"/>
              </a:rPr>
              <a:t> </a:t>
            </a:r>
            <a:r>
              <a:rPr sz="614" spc="-68" dirty="0">
                <a:solidFill>
                  <a:srgbClr val="FF5B00"/>
                </a:solidFill>
                <a:latin typeface="Cambria"/>
                <a:cs typeface="Cambria"/>
              </a:rPr>
              <a:t>m</a:t>
            </a:r>
            <a:r>
              <a:rPr sz="614" dirty="0">
                <a:solidFill>
                  <a:srgbClr val="FF5B00"/>
                </a:solidFill>
                <a:latin typeface="Cambria"/>
                <a:cs typeface="Cambria"/>
              </a:rPr>
              <a:t> </a:t>
            </a:r>
            <a:r>
              <a:rPr sz="614" spc="-82" dirty="0">
                <a:solidFill>
                  <a:srgbClr val="FF5B00"/>
                </a:solidFill>
                <a:latin typeface="Cambria"/>
                <a:cs typeface="Cambria"/>
              </a:rPr>
              <a:t>m</a:t>
            </a:r>
            <a:r>
              <a:rPr sz="614" spc="14" dirty="0">
                <a:solidFill>
                  <a:srgbClr val="FF5B00"/>
                </a:solidFill>
                <a:latin typeface="Cambria"/>
                <a:cs typeface="Cambria"/>
              </a:rPr>
              <a:t> </a:t>
            </a:r>
            <a:r>
              <a:rPr sz="614" spc="-48" dirty="0">
                <a:solidFill>
                  <a:srgbClr val="FF5B00"/>
                </a:solidFill>
                <a:latin typeface="Cambria"/>
                <a:cs typeface="Cambria"/>
              </a:rPr>
              <a:t>a</a:t>
            </a:r>
            <a:r>
              <a:rPr sz="614" spc="-7" dirty="0">
                <a:solidFill>
                  <a:srgbClr val="FF5B00"/>
                </a:solidFill>
                <a:latin typeface="Cambria"/>
                <a:cs typeface="Cambria"/>
              </a:rPr>
              <a:t> </a:t>
            </a:r>
            <a:r>
              <a:rPr sz="614" spc="-37" dirty="0">
                <a:solidFill>
                  <a:srgbClr val="FF5B00"/>
                </a:solidFill>
                <a:latin typeface="Cambria"/>
                <a:cs typeface="Cambria"/>
              </a:rPr>
              <a:t>s</a:t>
            </a:r>
            <a:r>
              <a:rPr sz="614" spc="-31" dirty="0">
                <a:solidFill>
                  <a:srgbClr val="FF5B00"/>
                </a:solidFill>
                <a:latin typeface="Cambria"/>
                <a:cs typeface="Cambria"/>
              </a:rPr>
              <a:t> </a:t>
            </a:r>
            <a:r>
              <a:rPr sz="614" spc="-276" dirty="0">
                <a:solidFill>
                  <a:srgbClr val="FF5B00"/>
                </a:solidFill>
                <a:latin typeface="Cambria"/>
                <a:cs typeface="Cambria"/>
              </a:rPr>
              <a:t>L</a:t>
            </a:r>
            <a:r>
              <a:rPr sz="614" spc="10" dirty="0">
                <a:solidFill>
                  <a:srgbClr val="FF5B00"/>
                </a:solidFill>
                <a:latin typeface="Cambria"/>
                <a:cs typeface="Cambria"/>
              </a:rPr>
              <a:t> </a:t>
            </a:r>
            <a:r>
              <a:rPr sz="614" dirty="0">
                <a:solidFill>
                  <a:srgbClr val="FF5B00"/>
                </a:solidFill>
                <a:latin typeface="Cambria"/>
                <a:cs typeface="Cambria"/>
              </a:rPr>
              <a:t>,</a:t>
            </a:r>
            <a:r>
              <a:rPr sz="614" spc="252" dirty="0">
                <a:solidFill>
                  <a:srgbClr val="FF5B00"/>
                </a:solidFill>
                <a:latin typeface="Cambria"/>
                <a:cs typeface="Cambria"/>
              </a:rPr>
              <a:t> </a:t>
            </a:r>
            <a:r>
              <a:rPr sz="614" spc="89" dirty="0">
                <a:solidFill>
                  <a:srgbClr val="FF5B00"/>
                </a:solidFill>
                <a:latin typeface="Cambria"/>
                <a:cs typeface="Cambria"/>
              </a:rPr>
              <a:t>j</a:t>
            </a:r>
            <a:r>
              <a:rPr sz="614" spc="-20" dirty="0">
                <a:solidFill>
                  <a:srgbClr val="FF5B00"/>
                </a:solidFill>
                <a:latin typeface="Cambria"/>
                <a:cs typeface="Cambria"/>
              </a:rPr>
              <a:t> </a:t>
            </a:r>
            <a:r>
              <a:rPr sz="614" spc="-34" dirty="0">
                <a:solidFill>
                  <a:srgbClr val="FF5B00"/>
                </a:solidFill>
                <a:latin typeface="Cambria"/>
                <a:cs typeface="Cambria"/>
              </a:rPr>
              <a:t>k</a:t>
            </a:r>
            <a:endParaRPr sz="614" dirty="0">
              <a:latin typeface="Cambria"/>
              <a:cs typeface="Cambria"/>
            </a:endParaRPr>
          </a:p>
        </p:txBody>
      </p:sp>
      <p:sp>
        <p:nvSpPr>
          <p:cNvPr id="42" name="object 42"/>
          <p:cNvSpPr txBox="1"/>
          <p:nvPr/>
        </p:nvSpPr>
        <p:spPr>
          <a:xfrm>
            <a:off x="3902003" y="404632"/>
            <a:ext cx="243320" cy="105443"/>
          </a:xfrm>
          <a:prstGeom prst="rect">
            <a:avLst/>
          </a:prstGeom>
        </p:spPr>
        <p:txBody>
          <a:bodyPr vert="horz" wrap="square" lIns="0" tIns="10824" rIns="0" bIns="0" rtlCol="0">
            <a:spAutoFit/>
          </a:bodyPr>
          <a:lstStyle/>
          <a:p>
            <a:pPr marL="8659">
              <a:spcBef>
                <a:spcPts val="85"/>
              </a:spcBef>
            </a:pPr>
            <a:r>
              <a:rPr sz="614" spc="-65" dirty="0">
                <a:solidFill>
                  <a:srgbClr val="FF7E00"/>
                </a:solidFill>
                <a:latin typeface="Cambria"/>
                <a:cs typeface="Cambria"/>
              </a:rPr>
              <a:t>H</a:t>
            </a:r>
            <a:r>
              <a:rPr sz="614" spc="-3" dirty="0">
                <a:solidFill>
                  <a:srgbClr val="FF7E00"/>
                </a:solidFill>
                <a:latin typeface="Cambria"/>
                <a:cs typeface="Cambria"/>
              </a:rPr>
              <a:t> </a:t>
            </a:r>
            <a:r>
              <a:rPr sz="614" dirty="0">
                <a:solidFill>
                  <a:srgbClr val="FF7E00"/>
                </a:solidFill>
                <a:latin typeface="Cambria"/>
                <a:cs typeface="Cambria"/>
              </a:rPr>
              <a:t>om</a:t>
            </a:r>
            <a:r>
              <a:rPr sz="614" spc="-17" dirty="0">
                <a:solidFill>
                  <a:srgbClr val="FF7E00"/>
                </a:solidFill>
                <a:latin typeface="Cambria"/>
                <a:cs typeface="Cambria"/>
              </a:rPr>
              <a:t> </a:t>
            </a:r>
            <a:r>
              <a:rPr sz="614" spc="-34" dirty="0">
                <a:solidFill>
                  <a:srgbClr val="FF7E00"/>
                </a:solidFill>
                <a:latin typeface="Cambria"/>
                <a:cs typeface="Cambria"/>
              </a:rPr>
              <a:t>e</a:t>
            </a:r>
            <a:endParaRPr sz="614" dirty="0">
              <a:latin typeface="Cambria"/>
              <a:cs typeface="Cambria"/>
            </a:endParaRPr>
          </a:p>
        </p:txBody>
      </p:sp>
      <p:sp>
        <p:nvSpPr>
          <p:cNvPr id="43" name="object 43"/>
          <p:cNvSpPr txBox="1"/>
          <p:nvPr/>
        </p:nvSpPr>
        <p:spPr>
          <a:xfrm>
            <a:off x="4302822" y="404632"/>
            <a:ext cx="331643" cy="105443"/>
          </a:xfrm>
          <a:prstGeom prst="rect">
            <a:avLst/>
          </a:prstGeom>
        </p:spPr>
        <p:txBody>
          <a:bodyPr vert="horz" wrap="square" lIns="0" tIns="10824" rIns="0" bIns="0" rtlCol="0">
            <a:spAutoFit/>
          </a:bodyPr>
          <a:lstStyle/>
          <a:p>
            <a:pPr marL="8659">
              <a:spcBef>
                <a:spcPts val="85"/>
              </a:spcBef>
            </a:pPr>
            <a:r>
              <a:rPr sz="614" dirty="0">
                <a:solidFill>
                  <a:srgbClr val="ABABAB"/>
                </a:solidFill>
                <a:latin typeface="Cambria"/>
                <a:cs typeface="Cambria"/>
              </a:rPr>
              <a:t>Su</a:t>
            </a:r>
            <a:r>
              <a:rPr sz="614" spc="10" dirty="0">
                <a:solidFill>
                  <a:srgbClr val="ABABAB"/>
                </a:solidFill>
                <a:latin typeface="Cambria"/>
                <a:cs typeface="Cambria"/>
              </a:rPr>
              <a:t> </a:t>
            </a:r>
            <a:r>
              <a:rPr sz="614" spc="31" dirty="0">
                <a:solidFill>
                  <a:srgbClr val="ABABAB"/>
                </a:solidFill>
                <a:latin typeface="Cambria"/>
                <a:cs typeface="Cambria"/>
              </a:rPr>
              <a:t>rveys</a:t>
            </a:r>
            <a:endParaRPr sz="614" dirty="0">
              <a:latin typeface="Cambria"/>
              <a:cs typeface="Cambria"/>
            </a:endParaRPr>
          </a:p>
        </p:txBody>
      </p:sp>
      <p:sp>
        <p:nvSpPr>
          <p:cNvPr id="44" name="object 44"/>
          <p:cNvSpPr txBox="1"/>
          <p:nvPr/>
        </p:nvSpPr>
        <p:spPr>
          <a:xfrm>
            <a:off x="4791619" y="404632"/>
            <a:ext cx="315624" cy="105443"/>
          </a:xfrm>
          <a:prstGeom prst="rect">
            <a:avLst/>
          </a:prstGeom>
        </p:spPr>
        <p:txBody>
          <a:bodyPr vert="horz" wrap="square" lIns="0" tIns="10824" rIns="0" bIns="0" rtlCol="0">
            <a:spAutoFit/>
          </a:bodyPr>
          <a:lstStyle/>
          <a:p>
            <a:pPr marL="8659">
              <a:spcBef>
                <a:spcPts val="85"/>
              </a:spcBef>
            </a:pPr>
            <a:r>
              <a:rPr sz="614" dirty="0">
                <a:solidFill>
                  <a:srgbClr val="FF7E00"/>
                </a:solidFill>
                <a:latin typeface="Cambria"/>
                <a:cs typeface="Cambria"/>
              </a:rPr>
              <a:t>Arti</a:t>
            </a:r>
            <a:r>
              <a:rPr sz="614" spc="-20" dirty="0">
                <a:solidFill>
                  <a:srgbClr val="FF7E00"/>
                </a:solidFill>
                <a:latin typeface="Cambria"/>
                <a:cs typeface="Cambria"/>
              </a:rPr>
              <a:t> </a:t>
            </a:r>
            <a:r>
              <a:rPr sz="614" spc="-7" dirty="0">
                <a:solidFill>
                  <a:srgbClr val="FF7E00"/>
                </a:solidFill>
                <a:latin typeface="Cambria"/>
                <a:cs typeface="Cambria"/>
              </a:rPr>
              <a:t>cl</a:t>
            </a:r>
            <a:r>
              <a:rPr sz="614" spc="-17" dirty="0">
                <a:solidFill>
                  <a:srgbClr val="FF7E00"/>
                </a:solidFill>
                <a:latin typeface="Cambria"/>
                <a:cs typeface="Cambria"/>
              </a:rPr>
              <a:t> </a:t>
            </a:r>
            <a:r>
              <a:rPr sz="614" spc="27" dirty="0">
                <a:solidFill>
                  <a:srgbClr val="FF7E00"/>
                </a:solidFill>
                <a:latin typeface="Cambria"/>
                <a:cs typeface="Cambria"/>
              </a:rPr>
              <a:t>es</a:t>
            </a:r>
            <a:endParaRPr sz="614" dirty="0">
              <a:latin typeface="Cambria"/>
              <a:cs typeface="Cambria"/>
            </a:endParaRPr>
          </a:p>
        </p:txBody>
      </p:sp>
      <p:sp>
        <p:nvSpPr>
          <p:cNvPr id="45" name="object 45"/>
          <p:cNvSpPr txBox="1"/>
          <p:nvPr/>
        </p:nvSpPr>
        <p:spPr>
          <a:xfrm>
            <a:off x="5264692" y="404632"/>
            <a:ext cx="567170" cy="105443"/>
          </a:xfrm>
          <a:prstGeom prst="rect">
            <a:avLst/>
          </a:prstGeom>
        </p:spPr>
        <p:txBody>
          <a:bodyPr vert="horz" wrap="square" lIns="0" tIns="10824" rIns="0" bIns="0" rtlCol="0">
            <a:spAutoFit/>
          </a:bodyPr>
          <a:lstStyle/>
          <a:p>
            <a:pPr marL="8659">
              <a:spcBef>
                <a:spcPts val="85"/>
              </a:spcBef>
            </a:pPr>
            <a:r>
              <a:rPr sz="614" spc="41" dirty="0">
                <a:solidFill>
                  <a:srgbClr val="FF7E00"/>
                </a:solidFill>
                <a:latin typeface="Cambria"/>
                <a:cs typeface="Cambria"/>
              </a:rPr>
              <a:t>Presen</a:t>
            </a:r>
            <a:r>
              <a:rPr sz="614" spc="-20" dirty="0">
                <a:solidFill>
                  <a:srgbClr val="FF7E00"/>
                </a:solidFill>
                <a:latin typeface="Cambria"/>
                <a:cs typeface="Cambria"/>
              </a:rPr>
              <a:t> </a:t>
            </a:r>
            <a:r>
              <a:rPr sz="614" spc="7" dirty="0">
                <a:solidFill>
                  <a:srgbClr val="FF7E00"/>
                </a:solidFill>
                <a:latin typeface="Cambria"/>
                <a:cs typeface="Cambria"/>
              </a:rPr>
              <a:t>tati</a:t>
            </a:r>
            <a:r>
              <a:rPr sz="614" spc="-20" dirty="0">
                <a:solidFill>
                  <a:srgbClr val="FF7E00"/>
                </a:solidFill>
                <a:latin typeface="Cambria"/>
                <a:cs typeface="Cambria"/>
              </a:rPr>
              <a:t> </a:t>
            </a:r>
            <a:r>
              <a:rPr sz="614" spc="7" dirty="0">
                <a:solidFill>
                  <a:srgbClr val="FF7E00"/>
                </a:solidFill>
                <a:latin typeface="Cambria"/>
                <a:cs typeface="Cambria"/>
              </a:rPr>
              <a:t>on</a:t>
            </a:r>
            <a:r>
              <a:rPr sz="614" spc="-20" dirty="0">
                <a:solidFill>
                  <a:srgbClr val="FF7E00"/>
                </a:solidFill>
                <a:latin typeface="Cambria"/>
                <a:cs typeface="Cambria"/>
              </a:rPr>
              <a:t> </a:t>
            </a:r>
            <a:r>
              <a:rPr sz="614" spc="-34" dirty="0">
                <a:solidFill>
                  <a:srgbClr val="FF7E00"/>
                </a:solidFill>
                <a:latin typeface="Cambria"/>
                <a:cs typeface="Cambria"/>
              </a:rPr>
              <a:t>s</a:t>
            </a:r>
            <a:endParaRPr sz="614" dirty="0">
              <a:latin typeface="Cambria"/>
              <a:cs typeface="Cambria"/>
            </a:endParaRPr>
          </a:p>
        </p:txBody>
      </p:sp>
      <p:sp>
        <p:nvSpPr>
          <p:cNvPr id="46" name="object 46"/>
          <p:cNvSpPr txBox="1"/>
          <p:nvPr/>
        </p:nvSpPr>
        <p:spPr>
          <a:xfrm>
            <a:off x="5989118" y="404632"/>
            <a:ext cx="506557" cy="105443"/>
          </a:xfrm>
          <a:prstGeom prst="rect">
            <a:avLst/>
          </a:prstGeom>
        </p:spPr>
        <p:txBody>
          <a:bodyPr vert="horz" wrap="square" lIns="0" tIns="10824" rIns="0" bIns="0" rtlCol="0">
            <a:spAutoFit/>
          </a:bodyPr>
          <a:lstStyle/>
          <a:p>
            <a:pPr marL="8659">
              <a:spcBef>
                <a:spcPts val="85"/>
              </a:spcBef>
            </a:pPr>
            <a:r>
              <a:rPr sz="614" spc="34" dirty="0">
                <a:solidFill>
                  <a:srgbClr val="FF7E00"/>
                </a:solidFill>
                <a:latin typeface="Cambria"/>
                <a:cs typeface="Cambria"/>
              </a:rPr>
              <a:t>Legal</a:t>
            </a:r>
            <a:r>
              <a:rPr sz="614" spc="181" dirty="0">
                <a:solidFill>
                  <a:srgbClr val="FF7E00"/>
                </a:solidFill>
                <a:latin typeface="Cambria"/>
                <a:cs typeface="Cambria"/>
              </a:rPr>
              <a:t> </a:t>
            </a:r>
            <a:r>
              <a:rPr sz="614" spc="-55" dirty="0">
                <a:solidFill>
                  <a:srgbClr val="FF7E00"/>
                </a:solidFill>
                <a:latin typeface="Cambria"/>
                <a:cs typeface="Cambria"/>
              </a:rPr>
              <a:t>N</a:t>
            </a:r>
            <a:r>
              <a:rPr sz="614" spc="-24" dirty="0">
                <a:solidFill>
                  <a:srgbClr val="FF7E00"/>
                </a:solidFill>
                <a:latin typeface="Cambria"/>
                <a:cs typeface="Cambria"/>
              </a:rPr>
              <a:t> </a:t>
            </a:r>
            <a:r>
              <a:rPr sz="614" dirty="0">
                <a:solidFill>
                  <a:srgbClr val="FF7E00"/>
                </a:solidFill>
                <a:latin typeface="Cambria"/>
                <a:cs typeface="Cambria"/>
              </a:rPr>
              <a:t>oti</a:t>
            </a:r>
            <a:r>
              <a:rPr sz="614" spc="-37" dirty="0">
                <a:solidFill>
                  <a:srgbClr val="FF7E00"/>
                </a:solidFill>
                <a:latin typeface="Cambria"/>
                <a:cs typeface="Cambria"/>
              </a:rPr>
              <a:t> </a:t>
            </a:r>
            <a:r>
              <a:rPr sz="614" spc="24" dirty="0">
                <a:solidFill>
                  <a:srgbClr val="FF7E00"/>
                </a:solidFill>
                <a:latin typeface="Cambria"/>
                <a:cs typeface="Cambria"/>
              </a:rPr>
              <a:t>ce</a:t>
            </a:r>
            <a:endParaRPr sz="614" dirty="0">
              <a:latin typeface="Cambria"/>
              <a:cs typeface="Cambri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B59FA-BA3E-83AA-ABC2-30403A29DC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02B5B6-3B40-8D4A-1FE1-5DA0DB56785A}"/>
              </a:ext>
            </a:extLst>
          </p:cNvPr>
          <p:cNvSpPr>
            <a:spLocks noGrp="1"/>
          </p:cNvSpPr>
          <p:nvPr>
            <p:ph type="title"/>
          </p:nvPr>
        </p:nvSpPr>
        <p:spPr/>
        <p:txBody>
          <a:bodyPr/>
          <a:lstStyle/>
          <a:p>
            <a:r>
              <a:rPr lang="en-US" dirty="0"/>
              <a:t>The Extreme Abuse Survey (EAS) Adult Survivors Version</a:t>
            </a:r>
          </a:p>
        </p:txBody>
      </p:sp>
      <p:sp>
        <p:nvSpPr>
          <p:cNvPr id="3" name="Content Placeholder 2">
            <a:extLst>
              <a:ext uri="{FF2B5EF4-FFF2-40B4-BE49-F238E27FC236}">
                <a16:creationId xmlns:a16="http://schemas.microsoft.com/office/drawing/2014/main" id="{5912CA70-0714-0D1C-A87B-6DDBACB377AC}"/>
              </a:ext>
            </a:extLst>
          </p:cNvPr>
          <p:cNvSpPr>
            <a:spLocks noGrp="1"/>
          </p:cNvSpPr>
          <p:nvPr>
            <p:ph idx="1"/>
          </p:nvPr>
        </p:nvSpPr>
        <p:spPr>
          <a:xfrm>
            <a:off x="838200" y="1690688"/>
            <a:ext cx="10515600" cy="4351338"/>
          </a:xfrm>
        </p:spPr>
        <p:txBody>
          <a:bodyPr/>
          <a:lstStyle/>
          <a:p>
            <a:r>
              <a:rPr lang="en-US" dirty="0">
                <a:hlinkClick r:id="rId2"/>
              </a:rPr>
              <a:t>https://www.extreme-abuse-survey.org/</a:t>
            </a:r>
            <a:endParaRPr lang="en-US" dirty="0"/>
          </a:p>
          <a:p>
            <a:r>
              <a:rPr lang="en-US" dirty="0"/>
              <a:t>International online survey</a:t>
            </a:r>
          </a:p>
          <a:p>
            <a:r>
              <a:rPr lang="en-US" dirty="0"/>
              <a:t> 1471 persons answered at least one question</a:t>
            </a:r>
          </a:p>
        </p:txBody>
      </p:sp>
    </p:spTree>
    <p:extLst>
      <p:ext uri="{BB962C8B-B14F-4D97-AF65-F5344CB8AC3E}">
        <p14:creationId xmlns:p14="http://schemas.microsoft.com/office/powerpoint/2010/main" val="569868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E85C5-18CB-8957-F0B7-27FFBC1DC3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6EF88A-CFA1-2FAC-291A-DBDC0CF03B3D}"/>
              </a:ext>
            </a:extLst>
          </p:cNvPr>
          <p:cNvSpPr>
            <a:spLocks noGrp="1"/>
          </p:cNvSpPr>
          <p:nvPr>
            <p:ph type="title"/>
          </p:nvPr>
        </p:nvSpPr>
        <p:spPr/>
        <p:txBody>
          <a:bodyPr/>
          <a:lstStyle/>
          <a:p>
            <a:r>
              <a:rPr lang="en-US" dirty="0"/>
              <a:t>The Professional Extreme Abuse Survey </a:t>
            </a:r>
            <a:br>
              <a:rPr lang="en-US" dirty="0"/>
            </a:br>
            <a:r>
              <a:rPr lang="en-US" dirty="0"/>
              <a:t>(P-EAS)</a:t>
            </a:r>
          </a:p>
        </p:txBody>
      </p:sp>
      <p:sp>
        <p:nvSpPr>
          <p:cNvPr id="3" name="Content Placeholder 2">
            <a:extLst>
              <a:ext uri="{FF2B5EF4-FFF2-40B4-BE49-F238E27FC236}">
                <a16:creationId xmlns:a16="http://schemas.microsoft.com/office/drawing/2014/main" id="{40BF8B61-7BF9-AB15-7EA3-9454C9530240}"/>
              </a:ext>
            </a:extLst>
          </p:cNvPr>
          <p:cNvSpPr>
            <a:spLocks noGrp="1"/>
          </p:cNvSpPr>
          <p:nvPr>
            <p:ph idx="1"/>
          </p:nvPr>
        </p:nvSpPr>
        <p:spPr>
          <a:xfrm>
            <a:off x="838200" y="1690688"/>
            <a:ext cx="10515600" cy="4351338"/>
          </a:xfrm>
        </p:spPr>
        <p:txBody>
          <a:bodyPr/>
          <a:lstStyle/>
          <a:p>
            <a:r>
              <a:rPr lang="en-US" dirty="0">
                <a:hlinkClick r:id="rId2"/>
              </a:rPr>
              <a:t>https://www.extreme-abuse-survey.org/</a:t>
            </a:r>
            <a:endParaRPr lang="en-US" dirty="0"/>
          </a:p>
          <a:p>
            <a:r>
              <a:rPr lang="en-US" dirty="0"/>
              <a:t>International online survey</a:t>
            </a:r>
          </a:p>
          <a:p>
            <a:r>
              <a:rPr lang="en-US" dirty="0"/>
              <a:t> 451 helping professional survivors answered at least one question</a:t>
            </a:r>
          </a:p>
        </p:txBody>
      </p:sp>
    </p:spTree>
    <p:extLst>
      <p:ext uri="{BB962C8B-B14F-4D97-AF65-F5344CB8AC3E}">
        <p14:creationId xmlns:p14="http://schemas.microsoft.com/office/powerpoint/2010/main" val="2393971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1D056-C057-9CCE-E710-FDC2859EF3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427178-C1E7-33F3-3602-56B185997B0C}"/>
              </a:ext>
            </a:extLst>
          </p:cNvPr>
          <p:cNvSpPr>
            <a:spLocks noGrp="1"/>
          </p:cNvSpPr>
          <p:nvPr>
            <p:ph type="title"/>
          </p:nvPr>
        </p:nvSpPr>
        <p:spPr/>
        <p:txBody>
          <a:bodyPr/>
          <a:lstStyle/>
          <a:p>
            <a:r>
              <a:rPr lang="en-US" dirty="0"/>
              <a:t>The Child–Extreme Abuse Survey (C-EAS)</a:t>
            </a:r>
          </a:p>
        </p:txBody>
      </p:sp>
      <p:sp>
        <p:nvSpPr>
          <p:cNvPr id="3" name="Content Placeholder 2">
            <a:extLst>
              <a:ext uri="{FF2B5EF4-FFF2-40B4-BE49-F238E27FC236}">
                <a16:creationId xmlns:a16="http://schemas.microsoft.com/office/drawing/2014/main" id="{18A98F85-7F41-F16D-D92F-B8A7F449D1E4}"/>
              </a:ext>
            </a:extLst>
          </p:cNvPr>
          <p:cNvSpPr>
            <a:spLocks noGrp="1"/>
          </p:cNvSpPr>
          <p:nvPr>
            <p:ph idx="1"/>
          </p:nvPr>
        </p:nvSpPr>
        <p:spPr>
          <a:xfrm>
            <a:off x="838200" y="1690688"/>
            <a:ext cx="10515600" cy="4351338"/>
          </a:xfrm>
        </p:spPr>
        <p:txBody>
          <a:bodyPr/>
          <a:lstStyle/>
          <a:p>
            <a:r>
              <a:rPr lang="en-US" dirty="0">
                <a:hlinkClick r:id="rId2"/>
              </a:rPr>
              <a:t>https://www.extreme-abuse-survey.org/</a:t>
            </a:r>
            <a:endParaRPr lang="en-US" dirty="0"/>
          </a:p>
          <a:p>
            <a:r>
              <a:rPr lang="en-US" dirty="0"/>
              <a:t>International online survey</a:t>
            </a:r>
          </a:p>
          <a:p>
            <a:r>
              <a:rPr lang="en-US" dirty="0"/>
              <a:t> 264 caregiving persons answered at least one question</a:t>
            </a:r>
          </a:p>
        </p:txBody>
      </p:sp>
    </p:spTree>
    <p:extLst>
      <p:ext uri="{BB962C8B-B14F-4D97-AF65-F5344CB8AC3E}">
        <p14:creationId xmlns:p14="http://schemas.microsoft.com/office/powerpoint/2010/main" val="333689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4EBEB-5D92-4BDA-562B-8915E9D0CE61}"/>
              </a:ext>
            </a:extLst>
          </p:cNvPr>
          <p:cNvSpPr>
            <a:spLocks noGrp="1"/>
          </p:cNvSpPr>
          <p:nvPr>
            <p:ph type="title"/>
          </p:nvPr>
        </p:nvSpPr>
        <p:spPr/>
        <p:txBody>
          <a:bodyPr>
            <a:normAutofit fontScale="90000"/>
          </a:bodyPr>
          <a:lstStyle/>
          <a:p>
            <a:r>
              <a:rPr lang="en-US" dirty="0"/>
              <a:t>Each of these surveys has data about abuse specifics and healing methods rated for their helpfulness versus unhelpfulness.</a:t>
            </a:r>
          </a:p>
        </p:txBody>
      </p:sp>
      <p:sp>
        <p:nvSpPr>
          <p:cNvPr id="3" name="Content Placeholder 2">
            <a:extLst>
              <a:ext uri="{FF2B5EF4-FFF2-40B4-BE49-F238E27FC236}">
                <a16:creationId xmlns:a16="http://schemas.microsoft.com/office/drawing/2014/main" id="{F4BE81EE-2985-05F3-7CEB-897A6B4B37BF}"/>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377759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62BBD-BE06-E0AD-9320-C02CB5979629}"/>
              </a:ext>
            </a:extLst>
          </p:cNvPr>
          <p:cNvSpPr>
            <a:spLocks noGrp="1"/>
          </p:cNvSpPr>
          <p:nvPr>
            <p:ph type="title"/>
          </p:nvPr>
        </p:nvSpPr>
        <p:spPr/>
        <p:txBody>
          <a:bodyPr>
            <a:normAutofit fontScale="90000"/>
          </a:bodyPr>
          <a:lstStyle/>
          <a:p>
            <a:r>
              <a:rPr lang="en-US" dirty="0"/>
              <a:t>From my own practice I also observed factors associated with people successfully engaged in recovery.</a:t>
            </a:r>
          </a:p>
        </p:txBody>
      </p:sp>
      <p:sp>
        <p:nvSpPr>
          <p:cNvPr id="3" name="Content Placeholder 2">
            <a:extLst>
              <a:ext uri="{FF2B5EF4-FFF2-40B4-BE49-F238E27FC236}">
                <a16:creationId xmlns:a16="http://schemas.microsoft.com/office/drawing/2014/main" id="{3EC594BF-910D-254D-A2E9-834B12451D8E}"/>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I have not kept precise data. These are only some of my impressions.</a:t>
            </a:r>
          </a:p>
        </p:txBody>
      </p:sp>
    </p:spTree>
    <p:extLst>
      <p:ext uri="{BB962C8B-B14F-4D97-AF65-F5344CB8AC3E}">
        <p14:creationId xmlns:p14="http://schemas.microsoft.com/office/powerpoint/2010/main" val="1316580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CFE8F-37B7-303A-8587-6132A0F12C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A4C6B5-FE1C-CBDE-F48D-2014C78F5769}"/>
              </a:ext>
            </a:extLst>
          </p:cNvPr>
          <p:cNvSpPr>
            <a:spLocks noGrp="1"/>
          </p:cNvSpPr>
          <p:nvPr>
            <p:ph type="title"/>
          </p:nvPr>
        </p:nvSpPr>
        <p:spPr/>
        <p:txBody>
          <a:bodyPr>
            <a:normAutofit fontScale="90000"/>
          </a:bodyPr>
          <a:lstStyle/>
          <a:p>
            <a:r>
              <a:rPr lang="en-US" dirty="0"/>
              <a:t>From my own practice I also observed factors associated with people successfully engaged in recovery.</a:t>
            </a:r>
          </a:p>
        </p:txBody>
      </p:sp>
      <p:sp>
        <p:nvSpPr>
          <p:cNvPr id="3" name="Content Placeholder 2">
            <a:extLst>
              <a:ext uri="{FF2B5EF4-FFF2-40B4-BE49-F238E27FC236}">
                <a16:creationId xmlns:a16="http://schemas.microsoft.com/office/drawing/2014/main" id="{C7550E66-F2F2-6FE5-CCFE-682DF36C7B62}"/>
              </a:ext>
            </a:extLst>
          </p:cNvPr>
          <p:cNvSpPr>
            <a:spLocks noGrp="1"/>
          </p:cNvSpPr>
          <p:nvPr>
            <p:ph idx="1"/>
          </p:nvPr>
        </p:nvSpPr>
        <p:spPr/>
        <p:txBody>
          <a:bodyPr/>
          <a:lstStyle/>
          <a:p>
            <a:pPr marL="0" indent="0">
              <a:buNone/>
            </a:pPr>
            <a:endParaRPr lang="en-US" dirty="0"/>
          </a:p>
          <a:p>
            <a:pPr marL="0" indent="0">
              <a:buNone/>
            </a:pPr>
            <a:r>
              <a:rPr lang="en-US" dirty="0"/>
              <a:t>1. The survivor needs basic resources for physical safety, stability, and security: e.g., financial resources to access safe housing, healthy food, and medical care.</a:t>
            </a:r>
          </a:p>
        </p:txBody>
      </p:sp>
    </p:spTree>
    <p:extLst>
      <p:ext uri="{BB962C8B-B14F-4D97-AF65-F5344CB8AC3E}">
        <p14:creationId xmlns:p14="http://schemas.microsoft.com/office/powerpoint/2010/main" val="453578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53AB1-0BA5-A42E-7618-52ED60E47E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47AFDE-FA6F-8FC3-5C42-31C66EA7A9BA}"/>
              </a:ext>
            </a:extLst>
          </p:cNvPr>
          <p:cNvSpPr>
            <a:spLocks noGrp="1"/>
          </p:cNvSpPr>
          <p:nvPr>
            <p:ph type="title"/>
          </p:nvPr>
        </p:nvSpPr>
        <p:spPr/>
        <p:txBody>
          <a:bodyPr>
            <a:normAutofit fontScale="90000"/>
          </a:bodyPr>
          <a:lstStyle/>
          <a:p>
            <a:r>
              <a:rPr lang="en-US" dirty="0"/>
              <a:t>From my own practice I also observed factors associated with people successfully engaged in recovery.</a:t>
            </a:r>
          </a:p>
        </p:txBody>
      </p:sp>
      <p:sp>
        <p:nvSpPr>
          <p:cNvPr id="3" name="Content Placeholder 2">
            <a:extLst>
              <a:ext uri="{FF2B5EF4-FFF2-40B4-BE49-F238E27FC236}">
                <a16:creationId xmlns:a16="http://schemas.microsoft.com/office/drawing/2014/main" id="{734EE6DA-E8E7-DF1D-350F-132DBB9A3F62}"/>
              </a:ext>
            </a:extLst>
          </p:cNvPr>
          <p:cNvSpPr>
            <a:spLocks noGrp="1"/>
          </p:cNvSpPr>
          <p:nvPr>
            <p:ph idx="1"/>
          </p:nvPr>
        </p:nvSpPr>
        <p:spPr/>
        <p:txBody>
          <a:bodyPr/>
          <a:lstStyle/>
          <a:p>
            <a:pPr marL="0" indent="0">
              <a:buNone/>
            </a:pPr>
            <a:endParaRPr lang="en-US" dirty="0"/>
          </a:p>
          <a:p>
            <a:pPr marL="0" indent="0">
              <a:buNone/>
            </a:pPr>
            <a:r>
              <a:rPr lang="en-US" dirty="0"/>
              <a:t>2. The survivor has basic personal and psychological resources to prevent or minimize re-traumatization.</a:t>
            </a:r>
          </a:p>
          <a:p>
            <a:pPr marL="0" indent="0">
              <a:buNone/>
            </a:pPr>
            <a:endParaRPr lang="en-US" dirty="0"/>
          </a:p>
          <a:p>
            <a:pPr marL="0" indent="0">
              <a:buNone/>
            </a:pPr>
            <a:r>
              <a:rPr lang="en-US" dirty="0"/>
              <a:t>3. The survivor has, or develops, a healthy and effective social support system.</a:t>
            </a:r>
          </a:p>
        </p:txBody>
      </p:sp>
    </p:spTree>
    <p:extLst>
      <p:ext uri="{BB962C8B-B14F-4D97-AF65-F5344CB8AC3E}">
        <p14:creationId xmlns:p14="http://schemas.microsoft.com/office/powerpoint/2010/main" val="4042078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F83F8-C248-E0D4-2D4C-8F2B183A6B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71E67E-C2AF-6522-9DE8-E7D94CFCCF3C}"/>
              </a:ext>
            </a:extLst>
          </p:cNvPr>
          <p:cNvSpPr>
            <a:spLocks noGrp="1"/>
          </p:cNvSpPr>
          <p:nvPr>
            <p:ph type="title"/>
          </p:nvPr>
        </p:nvSpPr>
        <p:spPr/>
        <p:txBody>
          <a:bodyPr>
            <a:normAutofit fontScale="90000"/>
          </a:bodyPr>
          <a:lstStyle/>
          <a:p>
            <a:r>
              <a:rPr lang="en-US" dirty="0"/>
              <a:t>From my own practice I also observed factors associated with people successfully engaged in recovery.</a:t>
            </a:r>
          </a:p>
        </p:txBody>
      </p:sp>
      <p:sp>
        <p:nvSpPr>
          <p:cNvPr id="3" name="Content Placeholder 2">
            <a:extLst>
              <a:ext uri="{FF2B5EF4-FFF2-40B4-BE49-F238E27FC236}">
                <a16:creationId xmlns:a16="http://schemas.microsoft.com/office/drawing/2014/main" id="{462BA5EE-E3D3-AB85-A929-DF056B8CACAD}"/>
              </a:ext>
            </a:extLst>
          </p:cNvPr>
          <p:cNvSpPr>
            <a:spLocks noGrp="1"/>
          </p:cNvSpPr>
          <p:nvPr>
            <p:ph idx="1"/>
          </p:nvPr>
        </p:nvSpPr>
        <p:spPr/>
        <p:txBody>
          <a:bodyPr/>
          <a:lstStyle/>
          <a:p>
            <a:pPr marL="0" indent="0">
              <a:buNone/>
            </a:pPr>
            <a:endParaRPr lang="en-US" dirty="0"/>
          </a:p>
          <a:p>
            <a:pPr marL="0" indent="0">
              <a:buNone/>
            </a:pPr>
            <a:r>
              <a:rPr lang="en-US" dirty="0"/>
              <a:t>4. The survivor is aware of, and able to manage the thoughts and feelings that have been energized and disturbed by traumas.</a:t>
            </a:r>
          </a:p>
          <a:p>
            <a:pPr marL="0" indent="0">
              <a:buNone/>
            </a:pPr>
            <a:endParaRPr lang="en-US" dirty="0"/>
          </a:p>
          <a:p>
            <a:pPr marL="0" indent="0">
              <a:buNone/>
            </a:pPr>
            <a:r>
              <a:rPr lang="en-US" dirty="0"/>
              <a:t>5. The survivor is aware of their own mental organization and manages their mental processes and parts well.</a:t>
            </a:r>
          </a:p>
        </p:txBody>
      </p:sp>
    </p:spTree>
    <p:extLst>
      <p:ext uri="{BB962C8B-B14F-4D97-AF65-F5344CB8AC3E}">
        <p14:creationId xmlns:p14="http://schemas.microsoft.com/office/powerpoint/2010/main" val="1710989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95439-BC65-87C3-4306-AA96256319DE}"/>
              </a:ext>
            </a:extLst>
          </p:cNvPr>
          <p:cNvSpPr>
            <a:spLocks noGrp="1"/>
          </p:cNvSpPr>
          <p:nvPr>
            <p:ph type="title"/>
          </p:nvPr>
        </p:nvSpPr>
        <p:spPr/>
        <p:txBody>
          <a:bodyPr/>
          <a:lstStyle/>
          <a:p>
            <a:r>
              <a:rPr lang="en-US" dirty="0"/>
              <a:t>Trigger Warning</a:t>
            </a:r>
          </a:p>
        </p:txBody>
      </p:sp>
      <p:sp>
        <p:nvSpPr>
          <p:cNvPr id="3" name="Content Placeholder 2">
            <a:extLst>
              <a:ext uri="{FF2B5EF4-FFF2-40B4-BE49-F238E27FC236}">
                <a16:creationId xmlns:a16="http://schemas.microsoft.com/office/drawing/2014/main" id="{5FB94472-CC64-EF23-A896-9A72CADB1C51}"/>
              </a:ext>
            </a:extLst>
          </p:cNvPr>
          <p:cNvSpPr>
            <a:spLocks noGrp="1"/>
          </p:cNvSpPr>
          <p:nvPr>
            <p:ph idx="1"/>
          </p:nvPr>
        </p:nvSpPr>
        <p:spPr/>
        <p:txBody>
          <a:bodyPr/>
          <a:lstStyle/>
          <a:p>
            <a:pPr marL="0" indent="0">
              <a:buNone/>
            </a:pPr>
            <a:r>
              <a:rPr lang="en-US" dirty="0"/>
              <a:t>Some material discussed in this presentation may be triggering. I have tried to eliminate overtly graphic material as much as possible. Please ensure the best care for your own safety and wellbeing. Give yourself permission to take a break from the material anytime you need to.</a:t>
            </a:r>
          </a:p>
        </p:txBody>
      </p:sp>
    </p:spTree>
    <p:extLst>
      <p:ext uri="{BB962C8B-B14F-4D97-AF65-F5344CB8AC3E}">
        <p14:creationId xmlns:p14="http://schemas.microsoft.com/office/powerpoint/2010/main" val="905997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2985D-6783-999B-0BC4-5FEA88F70B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D91CFB-0237-3C34-0C71-A36AE39E9A96}"/>
              </a:ext>
            </a:extLst>
          </p:cNvPr>
          <p:cNvSpPr>
            <a:spLocks noGrp="1"/>
          </p:cNvSpPr>
          <p:nvPr>
            <p:ph type="title"/>
          </p:nvPr>
        </p:nvSpPr>
        <p:spPr/>
        <p:txBody>
          <a:bodyPr>
            <a:normAutofit fontScale="90000"/>
          </a:bodyPr>
          <a:lstStyle/>
          <a:p>
            <a:r>
              <a:rPr lang="en-US" dirty="0"/>
              <a:t>From my own practice I also observed factors associated with people successfully engaged in recovery.</a:t>
            </a:r>
          </a:p>
        </p:txBody>
      </p:sp>
      <p:sp>
        <p:nvSpPr>
          <p:cNvPr id="3" name="Content Placeholder 2">
            <a:extLst>
              <a:ext uri="{FF2B5EF4-FFF2-40B4-BE49-F238E27FC236}">
                <a16:creationId xmlns:a16="http://schemas.microsoft.com/office/drawing/2014/main" id="{0E183475-87BD-5E79-85ED-6051F7822BDD}"/>
              </a:ext>
            </a:extLst>
          </p:cNvPr>
          <p:cNvSpPr>
            <a:spLocks noGrp="1"/>
          </p:cNvSpPr>
          <p:nvPr>
            <p:ph idx="1"/>
          </p:nvPr>
        </p:nvSpPr>
        <p:spPr/>
        <p:txBody>
          <a:bodyPr/>
          <a:lstStyle/>
          <a:p>
            <a:pPr marL="0" indent="0">
              <a:buNone/>
            </a:pPr>
            <a:endParaRPr lang="en-US" dirty="0"/>
          </a:p>
          <a:p>
            <a:pPr marL="0" indent="0">
              <a:buNone/>
            </a:pPr>
            <a:r>
              <a:rPr lang="en-US" dirty="0"/>
              <a:t>6.  The survivor has or develops effective coping  and stress-management methods.</a:t>
            </a:r>
          </a:p>
          <a:p>
            <a:pPr marL="0" indent="0">
              <a:buNone/>
            </a:pPr>
            <a:endParaRPr lang="en-US" dirty="0"/>
          </a:p>
          <a:p>
            <a:pPr marL="0" indent="0">
              <a:buNone/>
            </a:pPr>
            <a:r>
              <a:rPr lang="en-US" dirty="0"/>
              <a:t>7. The survivor engages in practices of self-compassion.</a:t>
            </a:r>
          </a:p>
        </p:txBody>
      </p:sp>
    </p:spTree>
    <p:extLst>
      <p:ext uri="{BB962C8B-B14F-4D97-AF65-F5344CB8AC3E}">
        <p14:creationId xmlns:p14="http://schemas.microsoft.com/office/powerpoint/2010/main" val="1452825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AA5CD-4E3A-D892-D8F8-5D5D1F70F9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C542CA-A206-A81B-B9DE-276208EA2D48}"/>
              </a:ext>
            </a:extLst>
          </p:cNvPr>
          <p:cNvSpPr>
            <a:spLocks noGrp="1"/>
          </p:cNvSpPr>
          <p:nvPr>
            <p:ph type="title"/>
          </p:nvPr>
        </p:nvSpPr>
        <p:spPr/>
        <p:txBody>
          <a:bodyPr>
            <a:normAutofit fontScale="90000"/>
          </a:bodyPr>
          <a:lstStyle/>
          <a:p>
            <a:r>
              <a:rPr lang="en-US" dirty="0"/>
              <a:t>From my own practice I also observed factors associated with people successfully engaged in recovery.</a:t>
            </a:r>
          </a:p>
        </p:txBody>
      </p:sp>
      <p:sp>
        <p:nvSpPr>
          <p:cNvPr id="3" name="Content Placeholder 2">
            <a:extLst>
              <a:ext uri="{FF2B5EF4-FFF2-40B4-BE49-F238E27FC236}">
                <a16:creationId xmlns:a16="http://schemas.microsoft.com/office/drawing/2014/main" id="{D01B620B-669B-6A0B-5CA7-14338166F03E}"/>
              </a:ext>
            </a:extLst>
          </p:cNvPr>
          <p:cNvSpPr>
            <a:spLocks noGrp="1"/>
          </p:cNvSpPr>
          <p:nvPr>
            <p:ph idx="1"/>
          </p:nvPr>
        </p:nvSpPr>
        <p:spPr/>
        <p:txBody>
          <a:bodyPr/>
          <a:lstStyle/>
          <a:p>
            <a:pPr marL="0" indent="0">
              <a:buNone/>
            </a:pPr>
            <a:endParaRPr lang="en-US" dirty="0"/>
          </a:p>
          <a:p>
            <a:pPr marL="0" indent="0">
              <a:buNone/>
            </a:pPr>
            <a:r>
              <a:rPr lang="en-US" dirty="0"/>
              <a:t>8.   The survivor is determined to live a healthy, balanced life</a:t>
            </a:r>
          </a:p>
          <a:p>
            <a:pPr marL="0" indent="0">
              <a:buNone/>
            </a:pPr>
            <a:endParaRPr lang="en-US" dirty="0"/>
          </a:p>
          <a:p>
            <a:pPr marL="0" indent="0">
              <a:buNone/>
            </a:pPr>
            <a:r>
              <a:rPr lang="en-US" dirty="0"/>
              <a:t>9. The survivor perseveres.</a:t>
            </a:r>
          </a:p>
          <a:p>
            <a:pPr marL="0" indent="0">
              <a:buNone/>
            </a:pPr>
            <a:endParaRPr lang="en-US" dirty="0"/>
          </a:p>
          <a:p>
            <a:pPr marL="0" indent="0">
              <a:buNone/>
            </a:pPr>
            <a:r>
              <a:rPr lang="en-US" dirty="0"/>
              <a:t>10. The survivor is resourceful.</a:t>
            </a:r>
          </a:p>
        </p:txBody>
      </p:sp>
    </p:spTree>
    <p:extLst>
      <p:ext uri="{BB962C8B-B14F-4D97-AF65-F5344CB8AC3E}">
        <p14:creationId xmlns:p14="http://schemas.microsoft.com/office/powerpoint/2010/main" val="2984504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B2DE6-DDE5-A7AB-2AB7-8D044EBEBA19}"/>
              </a:ext>
            </a:extLst>
          </p:cNvPr>
          <p:cNvSpPr>
            <a:spLocks noGrp="1"/>
          </p:cNvSpPr>
          <p:nvPr>
            <p:ph type="title"/>
          </p:nvPr>
        </p:nvSpPr>
        <p:spPr/>
        <p:txBody>
          <a:bodyPr/>
          <a:lstStyle/>
          <a:p>
            <a:r>
              <a:rPr lang="en-US" dirty="0"/>
              <a:t>Planning for Recovery</a:t>
            </a:r>
          </a:p>
        </p:txBody>
      </p:sp>
      <p:sp>
        <p:nvSpPr>
          <p:cNvPr id="3" name="Content Placeholder 2">
            <a:extLst>
              <a:ext uri="{FF2B5EF4-FFF2-40B4-BE49-F238E27FC236}">
                <a16:creationId xmlns:a16="http://schemas.microsoft.com/office/drawing/2014/main" id="{ADDD1FF5-0A68-D809-97C8-8A702DBE4CDE}"/>
              </a:ext>
            </a:extLst>
          </p:cNvPr>
          <p:cNvSpPr>
            <a:spLocks noGrp="1"/>
          </p:cNvSpPr>
          <p:nvPr>
            <p:ph idx="1"/>
          </p:nvPr>
        </p:nvSpPr>
        <p:spPr/>
        <p:txBody>
          <a:bodyPr/>
          <a:lstStyle/>
          <a:p>
            <a:r>
              <a:rPr lang="en-US" dirty="0"/>
              <a:t>Planning begins with constructive self-reflection based on self-acceptance.</a:t>
            </a:r>
          </a:p>
        </p:txBody>
      </p:sp>
    </p:spTree>
    <p:extLst>
      <p:ext uri="{BB962C8B-B14F-4D97-AF65-F5344CB8AC3E}">
        <p14:creationId xmlns:p14="http://schemas.microsoft.com/office/powerpoint/2010/main" val="25623759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700F3-1D2A-F974-3A65-BE339226D6D5}"/>
              </a:ext>
            </a:extLst>
          </p:cNvPr>
          <p:cNvSpPr>
            <a:spLocks noGrp="1"/>
          </p:cNvSpPr>
          <p:nvPr>
            <p:ph type="title"/>
          </p:nvPr>
        </p:nvSpPr>
        <p:spPr/>
        <p:txBody>
          <a:bodyPr/>
          <a:lstStyle/>
          <a:p>
            <a:r>
              <a:rPr lang="en-US" dirty="0"/>
              <a:t>Constructive self-reflection</a:t>
            </a:r>
          </a:p>
        </p:txBody>
      </p:sp>
      <p:sp>
        <p:nvSpPr>
          <p:cNvPr id="3" name="Content Placeholder 2">
            <a:extLst>
              <a:ext uri="{FF2B5EF4-FFF2-40B4-BE49-F238E27FC236}">
                <a16:creationId xmlns:a16="http://schemas.microsoft.com/office/drawing/2014/main" id="{8D899996-8527-4213-30DD-0A314FD62B4F}"/>
              </a:ext>
            </a:extLst>
          </p:cNvPr>
          <p:cNvSpPr>
            <a:spLocks noGrp="1"/>
          </p:cNvSpPr>
          <p:nvPr>
            <p:ph idx="1"/>
          </p:nvPr>
        </p:nvSpPr>
        <p:spPr/>
        <p:txBody>
          <a:bodyPr/>
          <a:lstStyle/>
          <a:p>
            <a:r>
              <a:rPr lang="en-US" dirty="0"/>
              <a:t>Begins with self-acceptance.</a:t>
            </a:r>
          </a:p>
          <a:p>
            <a:r>
              <a:rPr lang="en-US" dirty="0"/>
              <a:t>Some recommend “radical acceptance” (Linehan) and “unconditional self acceptance” (Ellis).</a:t>
            </a:r>
          </a:p>
          <a:p>
            <a:r>
              <a:rPr lang="en-US" dirty="0"/>
              <a:t>You may not be sufficiently self accepting immediately, but you can develop a plan to work toward self-acceptance.</a:t>
            </a:r>
          </a:p>
          <a:p>
            <a:r>
              <a:rPr lang="en-US" dirty="0"/>
              <a:t>As you move toward having sufficient self-acceptance also integrate your own self-reflection.</a:t>
            </a:r>
          </a:p>
        </p:txBody>
      </p:sp>
    </p:spTree>
    <p:extLst>
      <p:ext uri="{BB962C8B-B14F-4D97-AF65-F5344CB8AC3E}">
        <p14:creationId xmlns:p14="http://schemas.microsoft.com/office/powerpoint/2010/main" val="1836415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2633B-46BC-D82C-B0B7-FB5905A64D88}"/>
              </a:ext>
            </a:extLst>
          </p:cNvPr>
          <p:cNvSpPr>
            <a:spLocks noGrp="1"/>
          </p:cNvSpPr>
          <p:nvPr>
            <p:ph type="title"/>
          </p:nvPr>
        </p:nvSpPr>
        <p:spPr/>
        <p:txBody>
          <a:bodyPr/>
          <a:lstStyle/>
          <a:p>
            <a:r>
              <a:rPr lang="en-US" dirty="0"/>
              <a:t>What is Your Recovery Journey Like?</a:t>
            </a:r>
          </a:p>
        </p:txBody>
      </p:sp>
      <p:sp>
        <p:nvSpPr>
          <p:cNvPr id="3" name="Content Placeholder 2">
            <a:extLst>
              <a:ext uri="{FF2B5EF4-FFF2-40B4-BE49-F238E27FC236}">
                <a16:creationId xmlns:a16="http://schemas.microsoft.com/office/drawing/2014/main" id="{55B9D5E6-1532-F275-27C9-9A9627D52EA5}"/>
              </a:ext>
            </a:extLst>
          </p:cNvPr>
          <p:cNvSpPr>
            <a:spLocks noGrp="1"/>
          </p:cNvSpPr>
          <p:nvPr>
            <p:ph idx="1"/>
          </p:nvPr>
        </p:nvSpPr>
        <p:spPr/>
        <p:txBody>
          <a:bodyPr/>
          <a:lstStyle/>
          <a:p>
            <a:r>
              <a:rPr lang="en-US" dirty="0"/>
              <a:t>How are you doing in terms of distress and functioning?</a:t>
            </a:r>
          </a:p>
          <a:p>
            <a:r>
              <a:rPr lang="en-US" dirty="0"/>
              <a:t>These will both likely fluctuate over time.</a:t>
            </a:r>
          </a:p>
          <a:p>
            <a:r>
              <a:rPr lang="en-US" dirty="0"/>
              <a:t>Become increasingly aware of your triggers. What are they? Does your level of distress and functioning decrease at certain times of the year?</a:t>
            </a:r>
          </a:p>
          <a:p>
            <a:r>
              <a:rPr lang="en-US" dirty="0"/>
              <a:t>Aside from the variability of your experienced distress and functioning, is there an overall trajectory to your recovery journey.</a:t>
            </a:r>
          </a:p>
        </p:txBody>
      </p:sp>
    </p:spTree>
    <p:extLst>
      <p:ext uri="{BB962C8B-B14F-4D97-AF65-F5344CB8AC3E}">
        <p14:creationId xmlns:p14="http://schemas.microsoft.com/office/powerpoint/2010/main" val="3996690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289B6-CAAC-EDFC-3B16-EE2D26CF1008}"/>
              </a:ext>
            </a:extLst>
          </p:cNvPr>
          <p:cNvSpPr>
            <a:spLocks noGrp="1"/>
          </p:cNvSpPr>
          <p:nvPr>
            <p:ph type="title"/>
          </p:nvPr>
        </p:nvSpPr>
        <p:spPr/>
        <p:txBody>
          <a:bodyPr/>
          <a:lstStyle/>
          <a:p>
            <a:r>
              <a:rPr lang="en-US" dirty="0"/>
              <a:t>What is your recovery trajectory like?</a:t>
            </a:r>
          </a:p>
        </p:txBody>
      </p:sp>
      <p:sp>
        <p:nvSpPr>
          <p:cNvPr id="3" name="Content Placeholder 2">
            <a:extLst>
              <a:ext uri="{FF2B5EF4-FFF2-40B4-BE49-F238E27FC236}">
                <a16:creationId xmlns:a16="http://schemas.microsoft.com/office/drawing/2014/main" id="{C5836458-3F08-71FA-BC62-4056EDF4063C}"/>
              </a:ext>
            </a:extLst>
          </p:cNvPr>
          <p:cNvSpPr>
            <a:spLocks noGrp="1"/>
          </p:cNvSpPr>
          <p:nvPr>
            <p:ph idx="1"/>
          </p:nvPr>
        </p:nvSpPr>
        <p:spPr/>
        <p:txBody>
          <a:bodyPr/>
          <a:lstStyle/>
          <a:p>
            <a:r>
              <a:rPr lang="en-US" dirty="0"/>
              <a:t>Overall is your life improving, stable, or diminishing in quality?</a:t>
            </a:r>
          </a:p>
        </p:txBody>
      </p:sp>
    </p:spTree>
    <p:extLst>
      <p:ext uri="{BB962C8B-B14F-4D97-AF65-F5344CB8AC3E}">
        <p14:creationId xmlns:p14="http://schemas.microsoft.com/office/powerpoint/2010/main" val="13427877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64116-96CE-128D-7DA1-2177A0EEB82B}"/>
              </a:ext>
            </a:extLst>
          </p:cNvPr>
          <p:cNvSpPr>
            <a:spLocks noGrp="1"/>
          </p:cNvSpPr>
          <p:nvPr>
            <p:ph type="title"/>
          </p:nvPr>
        </p:nvSpPr>
        <p:spPr/>
        <p:txBody>
          <a:bodyPr/>
          <a:lstStyle/>
          <a:p>
            <a:r>
              <a:rPr lang="en-US" dirty="0"/>
              <a:t>Are there things you can do to improve your overall quality of life?</a:t>
            </a:r>
          </a:p>
        </p:txBody>
      </p:sp>
      <p:sp>
        <p:nvSpPr>
          <p:cNvPr id="3" name="Content Placeholder 2">
            <a:extLst>
              <a:ext uri="{FF2B5EF4-FFF2-40B4-BE49-F238E27FC236}">
                <a16:creationId xmlns:a16="http://schemas.microsoft.com/office/drawing/2014/main" id="{603A258F-9208-1341-5F2D-8C9AE4CEC089}"/>
              </a:ext>
            </a:extLst>
          </p:cNvPr>
          <p:cNvSpPr>
            <a:spLocks noGrp="1"/>
          </p:cNvSpPr>
          <p:nvPr>
            <p:ph idx="1"/>
          </p:nvPr>
        </p:nvSpPr>
        <p:spPr/>
        <p:txBody>
          <a:bodyPr/>
          <a:lstStyle/>
          <a:p>
            <a:r>
              <a:rPr lang="en-US" dirty="0"/>
              <a:t>Increase and improve social activities?</a:t>
            </a:r>
          </a:p>
          <a:p>
            <a:r>
              <a:rPr lang="en-US" dirty="0"/>
              <a:t>Become more physically active?</a:t>
            </a:r>
          </a:p>
          <a:p>
            <a:r>
              <a:rPr lang="en-US" dirty="0"/>
              <a:t>Increase experiences and activities that are particularly meaningful to you.</a:t>
            </a:r>
          </a:p>
        </p:txBody>
      </p:sp>
    </p:spTree>
    <p:extLst>
      <p:ext uri="{BB962C8B-B14F-4D97-AF65-F5344CB8AC3E}">
        <p14:creationId xmlns:p14="http://schemas.microsoft.com/office/powerpoint/2010/main" val="22751425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25480-218D-D7C1-883F-1E4837AA3C7E}"/>
              </a:ext>
            </a:extLst>
          </p:cNvPr>
          <p:cNvSpPr>
            <a:spLocks noGrp="1"/>
          </p:cNvSpPr>
          <p:nvPr>
            <p:ph type="title"/>
          </p:nvPr>
        </p:nvSpPr>
        <p:spPr/>
        <p:txBody>
          <a:bodyPr/>
          <a:lstStyle/>
          <a:p>
            <a:r>
              <a:rPr lang="en-US" dirty="0"/>
              <a:t>Do you have “symptoms” of depression, anxiety or other “psychological disorders”?</a:t>
            </a:r>
          </a:p>
        </p:txBody>
      </p:sp>
      <p:sp>
        <p:nvSpPr>
          <p:cNvPr id="3" name="Content Placeholder 2">
            <a:extLst>
              <a:ext uri="{FF2B5EF4-FFF2-40B4-BE49-F238E27FC236}">
                <a16:creationId xmlns:a16="http://schemas.microsoft.com/office/drawing/2014/main" id="{52997A5B-1830-8AC7-8F86-1B8F47CD1EB3}"/>
              </a:ext>
            </a:extLst>
          </p:cNvPr>
          <p:cNvSpPr>
            <a:spLocks noGrp="1"/>
          </p:cNvSpPr>
          <p:nvPr>
            <p:ph idx="1"/>
          </p:nvPr>
        </p:nvSpPr>
        <p:spPr/>
        <p:txBody>
          <a:bodyPr/>
          <a:lstStyle/>
          <a:p>
            <a:r>
              <a:rPr lang="en-US" dirty="0"/>
              <a:t>If they cause significant distress or impairment, consider consulting a licensed mental health professional (a therapist).</a:t>
            </a:r>
          </a:p>
          <a:p>
            <a:r>
              <a:rPr lang="en-US" dirty="0"/>
              <a:t>If you already have a therapist, and you have a good therapeutic alliance.</a:t>
            </a:r>
          </a:p>
          <a:p>
            <a:r>
              <a:rPr lang="en-US" dirty="0"/>
              <a:t>If you have a therapist, but they are unfamiliar with extreme abuse encourage them to get continuing education in this area.</a:t>
            </a:r>
          </a:p>
          <a:p>
            <a:r>
              <a:rPr lang="en-US" dirty="0"/>
              <a:t>Continuing education is provided by SMART, Survivorship, The Los Angeles Dissociative Disorders Study Group (</a:t>
            </a:r>
            <a:r>
              <a:rPr lang="en-US" dirty="0">
                <a:hlinkClick r:id="rId2"/>
              </a:rPr>
              <a:t>rnoblitt@alliant.edu</a:t>
            </a:r>
            <a:r>
              <a:rPr lang="en-US" dirty="0"/>
              <a:t> ) and other sources.</a:t>
            </a:r>
          </a:p>
        </p:txBody>
      </p:sp>
    </p:spTree>
    <p:extLst>
      <p:ext uri="{BB962C8B-B14F-4D97-AF65-F5344CB8AC3E}">
        <p14:creationId xmlns:p14="http://schemas.microsoft.com/office/powerpoint/2010/main" val="6069306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5209-E4FD-B4CC-8343-6ED5396234FA}"/>
              </a:ext>
            </a:extLst>
          </p:cNvPr>
          <p:cNvSpPr>
            <a:spLocks noGrp="1"/>
          </p:cNvSpPr>
          <p:nvPr>
            <p:ph type="title"/>
          </p:nvPr>
        </p:nvSpPr>
        <p:spPr/>
        <p:txBody>
          <a:bodyPr/>
          <a:lstStyle/>
          <a:p>
            <a:r>
              <a:rPr lang="en-US" dirty="0"/>
              <a:t>If you want therapy, but do not have a therapist</a:t>
            </a:r>
          </a:p>
        </p:txBody>
      </p:sp>
      <p:sp>
        <p:nvSpPr>
          <p:cNvPr id="3" name="Content Placeholder 2">
            <a:extLst>
              <a:ext uri="{FF2B5EF4-FFF2-40B4-BE49-F238E27FC236}">
                <a16:creationId xmlns:a16="http://schemas.microsoft.com/office/drawing/2014/main" id="{940E465D-5BB6-86B0-8A1B-75A05FF3989C}"/>
              </a:ext>
            </a:extLst>
          </p:cNvPr>
          <p:cNvSpPr>
            <a:spLocks noGrp="1"/>
          </p:cNvSpPr>
          <p:nvPr>
            <p:ph idx="1"/>
          </p:nvPr>
        </p:nvSpPr>
        <p:spPr/>
        <p:txBody>
          <a:bodyPr/>
          <a:lstStyle/>
          <a:p>
            <a:r>
              <a:rPr lang="en-US" dirty="0"/>
              <a:t>You can seek referrals.</a:t>
            </a:r>
          </a:p>
          <a:p>
            <a:r>
              <a:rPr lang="en-US" dirty="0"/>
              <a:t>Most therapists are willing to meet with you briefly by secure telephone or videoconferencing platform (e.g., Doxy.me) to see if you are likely to be able work well together.</a:t>
            </a:r>
          </a:p>
          <a:p>
            <a:r>
              <a:rPr lang="en-US" dirty="0"/>
              <a:t>Your privacy is important, so most therapists discourage clients from sending unsecured emails with sensitive information.</a:t>
            </a:r>
          </a:p>
        </p:txBody>
      </p:sp>
    </p:spTree>
    <p:extLst>
      <p:ext uri="{BB962C8B-B14F-4D97-AF65-F5344CB8AC3E}">
        <p14:creationId xmlns:p14="http://schemas.microsoft.com/office/powerpoint/2010/main" val="36930628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0FA5A-A677-8DB2-2BE8-C86A9A911674}"/>
              </a:ext>
            </a:extLst>
          </p:cNvPr>
          <p:cNvSpPr>
            <a:spLocks noGrp="1"/>
          </p:cNvSpPr>
          <p:nvPr>
            <p:ph type="title"/>
          </p:nvPr>
        </p:nvSpPr>
        <p:spPr/>
        <p:txBody>
          <a:bodyPr/>
          <a:lstStyle/>
          <a:p>
            <a:r>
              <a:rPr lang="en-US" dirty="0"/>
              <a:t>In Summary</a:t>
            </a:r>
          </a:p>
        </p:txBody>
      </p:sp>
      <p:sp>
        <p:nvSpPr>
          <p:cNvPr id="3" name="Content Placeholder 2">
            <a:extLst>
              <a:ext uri="{FF2B5EF4-FFF2-40B4-BE49-F238E27FC236}">
                <a16:creationId xmlns:a16="http://schemas.microsoft.com/office/drawing/2014/main" id="{2DF9D19B-576C-8406-1D9C-C3D01BD3322A}"/>
              </a:ext>
            </a:extLst>
          </p:cNvPr>
          <p:cNvSpPr>
            <a:spLocks noGrp="1"/>
          </p:cNvSpPr>
          <p:nvPr>
            <p:ph idx="1"/>
          </p:nvPr>
        </p:nvSpPr>
        <p:spPr/>
        <p:txBody>
          <a:bodyPr/>
          <a:lstStyle/>
          <a:p>
            <a:r>
              <a:rPr lang="en-US" dirty="0"/>
              <a:t>Some survivors chose a recovery path without therapy, others prefer to engage in therapy.</a:t>
            </a:r>
          </a:p>
          <a:p>
            <a:r>
              <a:rPr lang="en-US" dirty="0"/>
              <a:t>There are often things that survivors can do to improve their quality of life either with or without therapy.</a:t>
            </a:r>
          </a:p>
        </p:txBody>
      </p:sp>
    </p:spTree>
    <p:extLst>
      <p:ext uri="{BB962C8B-B14F-4D97-AF65-F5344CB8AC3E}">
        <p14:creationId xmlns:p14="http://schemas.microsoft.com/office/powerpoint/2010/main" val="2490243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472B9-E988-9FD5-153C-892F0F9B9315}"/>
              </a:ext>
            </a:extLst>
          </p:cNvPr>
          <p:cNvSpPr>
            <a:spLocks noGrp="1"/>
          </p:cNvSpPr>
          <p:nvPr>
            <p:ph type="title"/>
          </p:nvPr>
        </p:nvSpPr>
        <p:spPr/>
        <p:txBody>
          <a:bodyPr/>
          <a:lstStyle/>
          <a:p>
            <a:r>
              <a:rPr lang="en-US" dirty="0"/>
              <a:t>About the presenter:</a:t>
            </a:r>
          </a:p>
        </p:txBody>
      </p:sp>
      <p:sp>
        <p:nvSpPr>
          <p:cNvPr id="3" name="Content Placeholder 2">
            <a:extLst>
              <a:ext uri="{FF2B5EF4-FFF2-40B4-BE49-F238E27FC236}">
                <a16:creationId xmlns:a16="http://schemas.microsoft.com/office/drawing/2014/main" id="{EA03D64D-975B-21E3-49CC-3ED419932D11}"/>
              </a:ext>
            </a:extLst>
          </p:cNvPr>
          <p:cNvSpPr>
            <a:spLocks noGrp="1"/>
          </p:cNvSpPr>
          <p:nvPr>
            <p:ph idx="1"/>
          </p:nvPr>
        </p:nvSpPr>
        <p:spPr/>
        <p:txBody>
          <a:bodyPr/>
          <a:lstStyle/>
          <a:p>
            <a:pPr marL="0" indent="0">
              <a:buNone/>
            </a:pPr>
            <a:r>
              <a:rPr lang="en-US" dirty="0"/>
              <a:t>Randy Noblitt is a Professor of Clinical Psychology at Alliant International University in Los Angeles, and a licensed psychologist in Texas and New Mexico providing telehealth psychological services through Headway </a:t>
            </a:r>
            <a:r>
              <a:rPr lang="en-US" dirty="0">
                <a:hlinkClick r:id="rId2"/>
              </a:rPr>
              <a:t>https://care.headway.co/providers/james-noblitt?utm_source=pem&amp;utm_medium=direct_link&amp;utm_campaign=142740</a:t>
            </a:r>
            <a:r>
              <a:rPr lang="en-US" dirty="0"/>
              <a:t> .</a:t>
            </a:r>
          </a:p>
          <a:p>
            <a:endParaRPr lang="en-US" dirty="0"/>
          </a:p>
        </p:txBody>
      </p:sp>
    </p:spTree>
    <p:extLst>
      <p:ext uri="{BB962C8B-B14F-4D97-AF65-F5344CB8AC3E}">
        <p14:creationId xmlns:p14="http://schemas.microsoft.com/office/powerpoint/2010/main" val="499791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1B17F-21DA-9618-F44F-AE696C990420}"/>
              </a:ext>
            </a:extLst>
          </p:cNvPr>
          <p:cNvSpPr>
            <a:spLocks noGrp="1"/>
          </p:cNvSpPr>
          <p:nvPr>
            <p:ph type="title"/>
          </p:nvPr>
        </p:nvSpPr>
        <p:spPr/>
        <p:txBody>
          <a:bodyPr/>
          <a:lstStyle/>
          <a:p>
            <a:r>
              <a:rPr lang="en-US" dirty="0"/>
              <a:t>Questions, Comments?</a:t>
            </a:r>
          </a:p>
        </p:txBody>
      </p:sp>
      <p:sp>
        <p:nvSpPr>
          <p:cNvPr id="3" name="Content Placeholder 2">
            <a:extLst>
              <a:ext uri="{FF2B5EF4-FFF2-40B4-BE49-F238E27FC236}">
                <a16:creationId xmlns:a16="http://schemas.microsoft.com/office/drawing/2014/main" id="{7AFE3971-E9D0-0B74-4BBE-80AEB6BE188C}"/>
              </a:ext>
            </a:extLst>
          </p:cNvPr>
          <p:cNvSpPr>
            <a:spLocks noGrp="1"/>
          </p:cNvSpPr>
          <p:nvPr>
            <p:ph idx="1"/>
          </p:nvPr>
        </p:nvSpPr>
        <p:spPr/>
        <p:txBody>
          <a:bodyPr/>
          <a:lstStyle/>
          <a:p>
            <a:pPr marL="0" indent="0">
              <a:buNone/>
            </a:pPr>
            <a:r>
              <a:rPr lang="en-US" dirty="0"/>
              <a:t>Discussion?</a:t>
            </a:r>
          </a:p>
        </p:txBody>
      </p:sp>
    </p:spTree>
    <p:extLst>
      <p:ext uri="{BB962C8B-B14F-4D97-AF65-F5344CB8AC3E}">
        <p14:creationId xmlns:p14="http://schemas.microsoft.com/office/powerpoint/2010/main" val="3246095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87FDE-1175-6198-4D71-841F01A6800E}"/>
              </a:ext>
            </a:extLst>
          </p:cNvPr>
          <p:cNvSpPr>
            <a:spLocks noGrp="1"/>
          </p:cNvSpPr>
          <p:nvPr>
            <p:ph type="title"/>
          </p:nvPr>
        </p:nvSpPr>
        <p:spPr/>
        <p:txBody>
          <a:bodyPr/>
          <a:lstStyle/>
          <a:p>
            <a:r>
              <a:rPr lang="en-US" b="1" dirty="0"/>
              <a:t>Recovery from Extreme Abuse: Introduction</a:t>
            </a:r>
            <a:endParaRPr lang="en-US" dirty="0"/>
          </a:p>
        </p:txBody>
      </p:sp>
      <p:sp>
        <p:nvSpPr>
          <p:cNvPr id="3" name="Content Placeholder 2">
            <a:extLst>
              <a:ext uri="{FF2B5EF4-FFF2-40B4-BE49-F238E27FC236}">
                <a16:creationId xmlns:a16="http://schemas.microsoft.com/office/drawing/2014/main" id="{689C303C-9923-733A-913B-E081DA08F976}"/>
              </a:ext>
            </a:extLst>
          </p:cNvPr>
          <p:cNvSpPr>
            <a:spLocks noGrp="1"/>
          </p:cNvSpPr>
          <p:nvPr>
            <p:ph idx="1"/>
          </p:nvPr>
        </p:nvSpPr>
        <p:spPr/>
        <p:txBody>
          <a:bodyPr>
            <a:normAutofit/>
          </a:bodyPr>
          <a:lstStyle/>
          <a:p>
            <a:pPr marL="0" indent="0">
              <a:buNone/>
            </a:pPr>
            <a:r>
              <a:rPr lang="en-US" sz="3200" dirty="0"/>
              <a:t>This presentation is about some ways people recover from extreme abuse. Some survivors seek therapy, but others do not. Psychotherapy is expensive and not always available to all abuse survivors. Graduate schools and other training programs typically do not teach their students about extreme abuse.</a:t>
            </a:r>
            <a:br>
              <a:rPr lang="en-US" dirty="0"/>
            </a:br>
            <a:endParaRPr lang="en-US" dirty="0"/>
          </a:p>
        </p:txBody>
      </p:sp>
    </p:spTree>
    <p:extLst>
      <p:ext uri="{BB962C8B-B14F-4D97-AF65-F5344CB8AC3E}">
        <p14:creationId xmlns:p14="http://schemas.microsoft.com/office/powerpoint/2010/main" val="3086835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9901C-D8C1-1C62-55EC-9BBC8CBC0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891AC7-7E44-11B0-93C2-1E6AD2C67714}"/>
              </a:ext>
            </a:extLst>
          </p:cNvPr>
          <p:cNvSpPr>
            <a:spLocks noGrp="1"/>
          </p:cNvSpPr>
          <p:nvPr>
            <p:ph type="title"/>
          </p:nvPr>
        </p:nvSpPr>
        <p:spPr/>
        <p:txBody>
          <a:bodyPr/>
          <a:lstStyle/>
          <a:p>
            <a:r>
              <a:rPr lang="en-US" b="1" dirty="0"/>
              <a:t>Recovery from Extreme Abuse: Introduction</a:t>
            </a:r>
            <a:endParaRPr lang="en-US" dirty="0"/>
          </a:p>
        </p:txBody>
      </p:sp>
      <p:sp>
        <p:nvSpPr>
          <p:cNvPr id="3" name="Content Placeholder 2">
            <a:extLst>
              <a:ext uri="{FF2B5EF4-FFF2-40B4-BE49-F238E27FC236}">
                <a16:creationId xmlns:a16="http://schemas.microsoft.com/office/drawing/2014/main" id="{5F2796A1-BF5D-1B9C-0739-DE59F6059A2B}"/>
              </a:ext>
            </a:extLst>
          </p:cNvPr>
          <p:cNvSpPr>
            <a:spLocks noGrp="1"/>
          </p:cNvSpPr>
          <p:nvPr>
            <p:ph idx="1"/>
          </p:nvPr>
        </p:nvSpPr>
        <p:spPr/>
        <p:txBody>
          <a:bodyPr>
            <a:normAutofit/>
          </a:bodyPr>
          <a:lstStyle/>
          <a:p>
            <a:pPr marL="0" indent="0">
              <a:buNone/>
            </a:pPr>
            <a:r>
              <a:rPr lang="en-US" sz="3200" dirty="0"/>
              <a:t>My best teachers were the survivors who were seeking psychological treatment, and who were willing and able to communicate what they had been through, and how these traumas had happened. Together we were sometimes able to develop solutions to improve their lives. I have also learned from survivors who have not participated in trauma-informed therapy, and how some have made progress using other resources, or on their own. Many have told their stories in books, other publications, or though internet postings.</a:t>
            </a:r>
            <a:endParaRPr lang="en-US" sz="3200" b="1" dirty="0"/>
          </a:p>
          <a:p>
            <a:endParaRPr lang="en-US" dirty="0"/>
          </a:p>
        </p:txBody>
      </p:sp>
    </p:spTree>
    <p:extLst>
      <p:ext uri="{BB962C8B-B14F-4D97-AF65-F5344CB8AC3E}">
        <p14:creationId xmlns:p14="http://schemas.microsoft.com/office/powerpoint/2010/main" val="3049252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0985-B5AF-AE52-8720-DE23192BB03B}"/>
              </a:ext>
            </a:extLst>
          </p:cNvPr>
          <p:cNvSpPr>
            <a:spLocks noGrp="1"/>
          </p:cNvSpPr>
          <p:nvPr>
            <p:ph type="title"/>
          </p:nvPr>
        </p:nvSpPr>
        <p:spPr/>
        <p:txBody>
          <a:bodyPr/>
          <a:lstStyle/>
          <a:p>
            <a:r>
              <a:rPr lang="en-US" b="1" dirty="0"/>
              <a:t>The Concept of Recovery</a:t>
            </a:r>
          </a:p>
        </p:txBody>
      </p:sp>
      <p:sp>
        <p:nvSpPr>
          <p:cNvPr id="3" name="Content Placeholder 2">
            <a:extLst>
              <a:ext uri="{FF2B5EF4-FFF2-40B4-BE49-F238E27FC236}">
                <a16:creationId xmlns:a16="http://schemas.microsoft.com/office/drawing/2014/main" id="{F3D276B9-E0DF-3AF3-485C-98072EA36D6D}"/>
              </a:ext>
            </a:extLst>
          </p:cNvPr>
          <p:cNvSpPr>
            <a:spLocks noGrp="1"/>
          </p:cNvSpPr>
          <p:nvPr>
            <p:ph idx="1"/>
          </p:nvPr>
        </p:nvSpPr>
        <p:spPr/>
        <p:txBody>
          <a:bodyPr>
            <a:normAutofit/>
          </a:bodyPr>
          <a:lstStyle/>
          <a:p>
            <a:pPr marL="0" indent="0">
              <a:buNone/>
            </a:pPr>
            <a:r>
              <a:rPr lang="en-US" sz="3600" dirty="0"/>
              <a:t>What is recovery?</a:t>
            </a:r>
          </a:p>
          <a:p>
            <a:endParaRPr lang="en-US" dirty="0"/>
          </a:p>
          <a:p>
            <a:endParaRPr lang="en-US" dirty="0"/>
          </a:p>
        </p:txBody>
      </p:sp>
    </p:spTree>
    <p:extLst>
      <p:ext uri="{BB962C8B-B14F-4D97-AF65-F5344CB8AC3E}">
        <p14:creationId xmlns:p14="http://schemas.microsoft.com/office/powerpoint/2010/main" val="59356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AAF02-D97F-3721-2C95-D11AFB8BA0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DC5D4-2391-4FFA-67E7-66D72652F642}"/>
              </a:ext>
            </a:extLst>
          </p:cNvPr>
          <p:cNvSpPr>
            <a:spLocks noGrp="1"/>
          </p:cNvSpPr>
          <p:nvPr>
            <p:ph type="title"/>
          </p:nvPr>
        </p:nvSpPr>
        <p:spPr/>
        <p:txBody>
          <a:bodyPr/>
          <a:lstStyle/>
          <a:p>
            <a:r>
              <a:rPr lang="en-US" b="1" dirty="0"/>
              <a:t>The Concept of Recovery</a:t>
            </a:r>
          </a:p>
        </p:txBody>
      </p:sp>
      <p:sp>
        <p:nvSpPr>
          <p:cNvPr id="3" name="Content Placeholder 2">
            <a:extLst>
              <a:ext uri="{FF2B5EF4-FFF2-40B4-BE49-F238E27FC236}">
                <a16:creationId xmlns:a16="http://schemas.microsoft.com/office/drawing/2014/main" id="{F6FE153C-432F-33F2-8721-A0E960A8BD41}"/>
              </a:ext>
            </a:extLst>
          </p:cNvPr>
          <p:cNvSpPr>
            <a:spLocks noGrp="1"/>
          </p:cNvSpPr>
          <p:nvPr>
            <p:ph idx="1"/>
          </p:nvPr>
        </p:nvSpPr>
        <p:spPr/>
        <p:txBody>
          <a:bodyPr>
            <a:normAutofit fontScale="92500" lnSpcReduction="10000"/>
          </a:bodyPr>
          <a:lstStyle/>
          <a:p>
            <a:pPr marL="0" indent="0">
              <a:buNone/>
            </a:pPr>
            <a:r>
              <a:rPr lang="en-US" sz="3000" dirty="0"/>
              <a:t>The Recovery Movement (AI Overview):</a:t>
            </a:r>
          </a:p>
          <a:p>
            <a:pPr marL="0" indent="0">
              <a:buNone/>
            </a:pPr>
            <a:r>
              <a:rPr lang="en-US" sz="3000" dirty="0"/>
              <a:t>“The recovery movement is a social movement focused on helping individuals overcome addiction and mental health challenges. It emphasizes a person-centered approach, advocating for self-determination, community support, and the belief that people can lead meaningful and productive lives despite ongoing symptoms or challenges. This movement has evolved over time, with roots in 19th-century mutual-help groups and the rise of </a:t>
            </a:r>
            <a:r>
              <a:rPr lang="en-US" sz="3000" dirty="0">
                <a:hlinkClick r:id="rId2"/>
              </a:rPr>
              <a:t>Alcoholics Anonymous</a:t>
            </a:r>
            <a:r>
              <a:rPr lang="en-US" sz="3000" dirty="0"/>
              <a:t>. Today, it encompasses a wide range of approaches, including peer support, advocacy, and policy changes to promote recovery and reduce stigma.”</a:t>
            </a:r>
          </a:p>
          <a:p>
            <a:endParaRPr lang="en-US" dirty="0"/>
          </a:p>
        </p:txBody>
      </p:sp>
    </p:spTree>
    <p:extLst>
      <p:ext uri="{BB962C8B-B14F-4D97-AF65-F5344CB8AC3E}">
        <p14:creationId xmlns:p14="http://schemas.microsoft.com/office/powerpoint/2010/main" val="1760294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8DBA1-1A09-77EB-B742-48E6E0CA097C}"/>
              </a:ext>
            </a:extLst>
          </p:cNvPr>
          <p:cNvSpPr>
            <a:spLocks noGrp="1"/>
          </p:cNvSpPr>
          <p:nvPr>
            <p:ph type="title"/>
          </p:nvPr>
        </p:nvSpPr>
        <p:spPr/>
        <p:txBody>
          <a:bodyPr>
            <a:normAutofit fontScale="90000"/>
          </a:bodyPr>
          <a:lstStyle/>
          <a:p>
            <a:r>
              <a:rPr lang="en-US" dirty="0"/>
              <a:t>A recovery orientation can be a departure from conventional biomedically-oriented healthcare.</a:t>
            </a:r>
          </a:p>
        </p:txBody>
      </p:sp>
      <p:sp>
        <p:nvSpPr>
          <p:cNvPr id="3" name="Content Placeholder 2">
            <a:extLst>
              <a:ext uri="{FF2B5EF4-FFF2-40B4-BE49-F238E27FC236}">
                <a16:creationId xmlns:a16="http://schemas.microsoft.com/office/drawing/2014/main" id="{CC4658FD-E9F0-B4B7-B51E-5F2A69320D1D}"/>
              </a:ext>
            </a:extLst>
          </p:cNvPr>
          <p:cNvSpPr>
            <a:spLocks noGrp="1"/>
          </p:cNvSpPr>
          <p:nvPr>
            <p:ph idx="1"/>
          </p:nvPr>
        </p:nvSpPr>
        <p:spPr/>
        <p:txBody>
          <a:bodyPr/>
          <a:lstStyle/>
          <a:p>
            <a:pPr marL="0" indent="0">
              <a:buNone/>
            </a:pPr>
            <a:endParaRPr lang="en-US" dirty="0"/>
          </a:p>
          <a:p>
            <a:pPr marL="0" indent="0">
              <a:buNone/>
            </a:pPr>
            <a:r>
              <a:rPr lang="en-US" dirty="0"/>
              <a:t>Some consumers and care providers prefer a recovery orientation.</a:t>
            </a:r>
          </a:p>
        </p:txBody>
      </p:sp>
    </p:spTree>
    <p:extLst>
      <p:ext uri="{BB962C8B-B14F-4D97-AF65-F5344CB8AC3E}">
        <p14:creationId xmlns:p14="http://schemas.microsoft.com/office/powerpoint/2010/main" val="2001185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43ACF-7233-E765-CB28-EF95EC89B1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5FF81A-D547-8C39-EF6A-0244CA3971F7}"/>
              </a:ext>
            </a:extLst>
          </p:cNvPr>
          <p:cNvSpPr>
            <a:spLocks noGrp="1"/>
          </p:cNvSpPr>
          <p:nvPr>
            <p:ph type="title"/>
          </p:nvPr>
        </p:nvSpPr>
        <p:spPr/>
        <p:txBody>
          <a:bodyPr/>
          <a:lstStyle/>
          <a:p>
            <a:r>
              <a:rPr lang="en-US" dirty="0"/>
              <a:t>What is extreme abuse?</a:t>
            </a:r>
            <a:br>
              <a:rPr lang="en-US" dirty="0"/>
            </a:br>
            <a:r>
              <a:rPr lang="en-US" dirty="0"/>
              <a:t>(The Extreme Abuse Survey; EAS)</a:t>
            </a:r>
          </a:p>
        </p:txBody>
      </p:sp>
      <p:sp>
        <p:nvSpPr>
          <p:cNvPr id="3" name="Content Placeholder 2">
            <a:extLst>
              <a:ext uri="{FF2B5EF4-FFF2-40B4-BE49-F238E27FC236}">
                <a16:creationId xmlns:a16="http://schemas.microsoft.com/office/drawing/2014/main" id="{F0DC0611-1A78-A3A8-FC54-C54B73F83606}"/>
              </a:ext>
            </a:extLst>
          </p:cNvPr>
          <p:cNvSpPr>
            <a:spLocks noGrp="1"/>
          </p:cNvSpPr>
          <p:nvPr>
            <p:ph idx="1"/>
          </p:nvPr>
        </p:nvSpPr>
        <p:spPr/>
        <p:txBody>
          <a:bodyPr>
            <a:normAutofit fontScale="25000" lnSpcReduction="20000"/>
          </a:bodyPr>
          <a:lstStyle/>
          <a:p>
            <a:pPr marL="0" indent="0">
              <a:buNone/>
            </a:pPr>
            <a:endParaRPr lang="en-US" u="sng" dirty="0">
              <a:hlinkClick r:id="rId2">
                <a:extLst>
                  <a:ext uri="{A12FA001-AC4F-418D-AE19-62706E023703}">
                    <ahyp:hlinkClr xmlns:ahyp="http://schemas.microsoft.com/office/drawing/2018/hyperlinkcolor" val="tx"/>
                  </a:ext>
                </a:extLst>
              </a:hlinkClick>
            </a:endParaRPr>
          </a:p>
          <a:p>
            <a:endParaRPr lang="en-US" sz="9600" b="0" i="0" u="none" strike="noStrike" baseline="0" dirty="0">
              <a:latin typeface="Times New Roman" panose="02020603050405020304" pitchFamily="18" charset="0"/>
            </a:endParaRPr>
          </a:p>
          <a:p>
            <a:pPr marL="0" indent="0">
              <a:buNone/>
            </a:pPr>
            <a:r>
              <a:rPr lang="en-US" sz="9600" b="1" i="0" u="none" strike="noStrike" baseline="0" dirty="0">
                <a:latin typeface="Calibri" panose="020F0502020204030204" pitchFamily="34" charset="0"/>
              </a:rPr>
              <a:t>Category of extreme abuse	N = 987	</a:t>
            </a:r>
            <a:r>
              <a:rPr lang="en-US" sz="9600" b="0" i="0" u="none" strike="noStrike" baseline="0" dirty="0">
                <a:latin typeface="Times New Roman" panose="02020603050405020304" pitchFamily="18" charset="0"/>
              </a:rPr>
              <a:t>	</a:t>
            </a:r>
          </a:p>
          <a:p>
            <a:pPr marL="2286000" lvl="5" indent="0">
              <a:buNone/>
            </a:pPr>
            <a:r>
              <a:rPr lang="en-US" sz="8600" b="1" i="0" u="none" strike="noStrike" baseline="0" dirty="0">
                <a:latin typeface="Calibri" panose="020F0502020204030204" pitchFamily="34" charset="0"/>
              </a:rPr>
              <a:t>		n	%	</a:t>
            </a:r>
            <a:endParaRPr lang="en-US" sz="8600" b="0" i="0" u="none" strike="noStrike" baseline="0" dirty="0">
              <a:latin typeface="Times New Roman" panose="02020603050405020304" pitchFamily="18" charset="0"/>
            </a:endParaRPr>
          </a:p>
          <a:p>
            <a:pPr marL="0" marR="10" indent="0">
              <a:buNone/>
            </a:pPr>
            <a:r>
              <a:rPr lang="en-US" sz="9600" b="0" i="0" u="none" strike="noStrike" baseline="0" dirty="0">
                <a:latin typeface="Calibri" panose="020F0502020204030204" pitchFamily="34" charset="0"/>
              </a:rPr>
              <a:t>Ritual Abuse			191	19%	</a:t>
            </a:r>
            <a:endParaRPr lang="en-US" sz="9600" b="0" i="0" u="none" strike="noStrike" baseline="0" dirty="0">
              <a:latin typeface="Times New Roman" panose="02020603050405020304" pitchFamily="18" charset="0"/>
            </a:endParaRPr>
          </a:p>
          <a:p>
            <a:pPr marL="0" marR="10" indent="0">
              <a:buNone/>
            </a:pPr>
            <a:r>
              <a:rPr lang="en-US" sz="9600" b="0" i="0" u="none" strike="noStrike" baseline="0" dirty="0">
                <a:latin typeface="Calibri" panose="020F0502020204030204" pitchFamily="34" charset="0"/>
              </a:rPr>
              <a:t>Mind control			69	07%	</a:t>
            </a:r>
            <a:endParaRPr lang="en-US" sz="9600" dirty="0">
              <a:latin typeface="Times New Roman" panose="02020603050405020304" pitchFamily="18" charset="0"/>
            </a:endParaRPr>
          </a:p>
          <a:p>
            <a:pPr marL="0" marR="10" indent="0">
              <a:buNone/>
            </a:pPr>
            <a:r>
              <a:rPr lang="en-US" sz="8400" b="0" i="0" u="none" strike="noStrike" baseline="0" dirty="0">
                <a:latin typeface="Calibri" panose="020F0502020204030204" pitchFamily="34" charset="0"/>
              </a:rPr>
              <a:t>Ritual Abuse and Mind Control	513	52%</a:t>
            </a:r>
            <a:endParaRPr lang="en-US" sz="8400" dirty="0">
              <a:latin typeface="Calibri" panose="020F0502020204030204" pitchFamily="34" charset="0"/>
            </a:endParaRPr>
          </a:p>
          <a:p>
            <a:pPr marL="0" marR="10" indent="0">
              <a:buNone/>
            </a:pPr>
            <a:r>
              <a:rPr lang="en-US" sz="9200" b="0" i="0" u="none" strike="noStrike" baseline="0" dirty="0">
                <a:latin typeface="Calibri" panose="020F0502020204030204" pitchFamily="34" charset="0"/>
              </a:rPr>
              <a:t>Other Extreme Abuse		214	22%</a:t>
            </a:r>
          </a:p>
          <a:p>
            <a:pPr marL="0" marR="10" indent="0">
              <a:buNone/>
            </a:pPr>
            <a:r>
              <a:rPr lang="en-US" sz="9200" dirty="0">
                <a:latin typeface="Calibri" panose="020F0502020204030204" pitchFamily="34" charset="0"/>
              </a:rPr>
              <a:t>From Becker et al. (2007)</a:t>
            </a:r>
            <a:r>
              <a:rPr lang="en-US" sz="9200" b="0" i="0" u="none" strike="noStrike" baseline="0" dirty="0">
                <a:latin typeface="Calibri" panose="020F0502020204030204" pitchFamily="34" charset="0"/>
              </a:rPr>
              <a:t>	</a:t>
            </a:r>
            <a:endParaRPr lang="en-US" sz="9200" b="0" i="0" u="none" strike="noStrike" baseline="0" dirty="0">
              <a:latin typeface="Times New Roman" panose="02020603050405020304" pitchFamily="18" charset="0"/>
            </a:endParaRPr>
          </a:p>
          <a:p>
            <a:endParaRPr lang="en-US" sz="9600" dirty="0">
              <a:solidFill>
                <a:srgbClr val="0563C1"/>
              </a:solidFill>
              <a:hlinkClick r:id="rId2">
                <a:extLst>
                  <a:ext uri="{A12FA001-AC4F-418D-AE19-62706E023703}">
                    <ahyp:hlinkClr xmlns:ahyp="http://schemas.microsoft.com/office/drawing/2018/hyperlinkcolor" val="tx"/>
                  </a:ext>
                </a:extLst>
              </a:hlinkClick>
            </a:endParaRPr>
          </a:p>
          <a:p>
            <a:r>
              <a:rPr lang="en-US" sz="9600" dirty="0">
                <a:solidFill>
                  <a:srgbClr val="0563C1"/>
                </a:solidFill>
                <a:hlinkClick r:id="rId2">
                  <a:extLst>
                    <a:ext uri="{A12FA001-AC4F-418D-AE19-62706E023703}">
                      <ahyp:hlinkClr xmlns:ahyp="http://schemas.microsoft.com/office/drawing/2018/hyperlinkcolor" val="tx"/>
                    </a:ext>
                  </a:extLst>
                </a:hlinkClick>
              </a:rPr>
              <a:t>https://www.extreme-abuse-survey.org/</a:t>
            </a:r>
            <a:r>
              <a:rPr lang="en-US" sz="9600" dirty="0"/>
              <a:t> </a:t>
            </a:r>
          </a:p>
        </p:txBody>
      </p:sp>
    </p:spTree>
    <p:extLst>
      <p:ext uri="{BB962C8B-B14F-4D97-AF65-F5344CB8AC3E}">
        <p14:creationId xmlns:p14="http://schemas.microsoft.com/office/powerpoint/2010/main" val="21579284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12582</TotalTime>
  <Words>1830</Words>
  <Application>Microsoft Office PowerPoint</Application>
  <PresentationFormat>Widescreen</PresentationFormat>
  <Paragraphs>160</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Calibri Light</vt:lpstr>
      <vt:lpstr>Cambria</vt:lpstr>
      <vt:lpstr>Times New Roman</vt:lpstr>
      <vt:lpstr>office theme</vt:lpstr>
      <vt:lpstr>      Recovery from Extreme Abuse   Randy Noblitt PhD Alliant International University</vt:lpstr>
      <vt:lpstr>Trigger Warning</vt:lpstr>
      <vt:lpstr>About the presenter:</vt:lpstr>
      <vt:lpstr>Recovery from Extreme Abuse: Introduction</vt:lpstr>
      <vt:lpstr>Recovery from Extreme Abuse: Introduction</vt:lpstr>
      <vt:lpstr>The Concept of Recovery</vt:lpstr>
      <vt:lpstr>The Concept of Recovery</vt:lpstr>
      <vt:lpstr>A recovery orientation can be a departure from conventional biomedically-oriented healthcare.</vt:lpstr>
      <vt:lpstr>What is extreme abuse? (The Extreme Abuse Survey; EAS)</vt:lpstr>
      <vt:lpstr>The next slide shows what you will see if you sign on to the EAS Website.</vt:lpstr>
      <vt:lpstr>PowerPoint Presentation</vt:lpstr>
      <vt:lpstr>The Extreme Abuse Survey (EAS) Adult Survivors Version</vt:lpstr>
      <vt:lpstr>The Professional Extreme Abuse Survey  (P-EAS)</vt:lpstr>
      <vt:lpstr>The Child–Extreme Abuse Survey (C-EAS)</vt:lpstr>
      <vt:lpstr>Each of these surveys has data about abuse specifics and healing methods rated for their helpfulness versus unhelpfulness.</vt:lpstr>
      <vt:lpstr>From my own practice I also observed factors associated with people successfully engaged in recovery.</vt:lpstr>
      <vt:lpstr>From my own practice I also observed factors associated with people successfully engaged in recovery.</vt:lpstr>
      <vt:lpstr>From my own practice I also observed factors associated with people successfully engaged in recovery.</vt:lpstr>
      <vt:lpstr>From my own practice I also observed factors associated with people successfully engaged in recovery.</vt:lpstr>
      <vt:lpstr>From my own practice I also observed factors associated with people successfully engaged in recovery.</vt:lpstr>
      <vt:lpstr>From my own practice I also observed factors associated with people successfully engaged in recovery.</vt:lpstr>
      <vt:lpstr>Planning for Recovery</vt:lpstr>
      <vt:lpstr>Constructive self-reflection</vt:lpstr>
      <vt:lpstr>What is Your Recovery Journey Like?</vt:lpstr>
      <vt:lpstr>What is your recovery trajectory like?</vt:lpstr>
      <vt:lpstr>Are there things you can do to improve your overall quality of life?</vt:lpstr>
      <vt:lpstr>Do you have “symptoms” of depression, anxiety or other “psychological disorders”?</vt:lpstr>
      <vt:lpstr>If you want therapy, but do not have a therapist</vt:lpstr>
      <vt:lpstr>In Summary</vt:lpstr>
      <vt:lpstr>Questions,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Randy Noblitt</dc:creator>
  <cp:lastModifiedBy>Randy Noblitt</cp:lastModifiedBy>
  <cp:revision>32</cp:revision>
  <dcterms:created xsi:type="dcterms:W3CDTF">2020-08-18T18:48:47Z</dcterms:created>
  <dcterms:modified xsi:type="dcterms:W3CDTF">2025-08-15T23:34:07Z</dcterms:modified>
</cp:coreProperties>
</file>